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58" r:id="rId4"/>
    <p:sldId id="261" r:id="rId5"/>
    <p:sldId id="284" r:id="rId6"/>
    <p:sldId id="262" r:id="rId7"/>
    <p:sldId id="266" r:id="rId8"/>
    <p:sldId id="264" r:id="rId9"/>
    <p:sldId id="287" r:id="rId10"/>
    <p:sldId id="299" r:id="rId11"/>
    <p:sldId id="289" r:id="rId12"/>
    <p:sldId id="292" r:id="rId13"/>
    <p:sldId id="279" r:id="rId14"/>
    <p:sldId id="288" r:id="rId15"/>
    <p:sldId id="291" r:id="rId16"/>
    <p:sldId id="277" r:id="rId17"/>
    <p:sldId id="293" r:id="rId18"/>
    <p:sldId id="278" r:id="rId19"/>
    <p:sldId id="294" r:id="rId20"/>
    <p:sldId id="295" r:id="rId21"/>
    <p:sldId id="297" r:id="rId22"/>
    <p:sldId id="259" r:id="rId23"/>
  </p:sldIdLst>
  <p:sldSz cx="12563475" cy="7056438"/>
  <p:notesSz cx="6858000" cy="9144000"/>
  <p:embeddedFontLst>
    <p:embeddedFont>
      <p:font typeface="Arial Rounded MT Bold" panose="020F0704030504030204" pitchFamily="34" charset="0"/>
      <p:regular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Libre Baskerville" panose="02000000000000000000" pitchFamily="2" charset="0"/>
      <p:regular r:id="rId34"/>
      <p:bold r:id="rId35"/>
      <p:italic r:id="rId36"/>
    </p:embeddedFont>
    <p:embeddedFont>
      <p:font typeface="Trebuchet MS" panose="020B0603020202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5CF683-F399-4C08-8F53-A78B8BFDD05E}" v="47" dt="2024-03-02T12:24:22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57" d="100"/>
          <a:sy n="57" d="100"/>
        </p:scale>
        <p:origin x="8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5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nu Dadi" userId="3022e754245021af" providerId="LiveId" clId="{485CF683-F399-4C08-8F53-A78B8BFDD05E}"/>
    <pc:docChg chg="custSel delSld modSld sldOrd">
      <pc:chgData name="Bhanu Dadi" userId="3022e754245021af" providerId="LiveId" clId="{485CF683-F399-4C08-8F53-A78B8BFDD05E}" dt="2024-03-03T17:21:02.367" v="1588" actId="2711"/>
      <pc:docMkLst>
        <pc:docMk/>
      </pc:docMkLst>
      <pc:sldChg chg="addSp modSp mod">
        <pc:chgData name="Bhanu Dadi" userId="3022e754245021af" providerId="LiveId" clId="{485CF683-F399-4C08-8F53-A78B8BFDD05E}" dt="2024-03-03T17:21:02.367" v="1588" actId="2711"/>
        <pc:sldMkLst>
          <pc:docMk/>
          <pc:sldMk cId="0" sldId="256"/>
        </pc:sldMkLst>
        <pc:spChg chg="add mod">
          <ac:chgData name="Bhanu Dadi" userId="3022e754245021af" providerId="LiveId" clId="{485CF683-F399-4C08-8F53-A78B8BFDD05E}" dt="2024-03-03T17:21:02.367" v="1588" actId="2711"/>
          <ac:spMkLst>
            <pc:docMk/>
            <pc:sldMk cId="0" sldId="256"/>
            <ac:spMk id="2" creationId="{109A7063-08A0-F267-6662-608082D7731F}"/>
          </ac:spMkLst>
        </pc:spChg>
      </pc:sldChg>
      <pc:sldChg chg="del">
        <pc:chgData name="Bhanu Dadi" userId="3022e754245021af" providerId="LiveId" clId="{485CF683-F399-4C08-8F53-A78B8BFDD05E}" dt="2024-03-03T17:20:33.437" v="1586" actId="2696"/>
        <pc:sldMkLst>
          <pc:docMk/>
          <pc:sldMk cId="0" sldId="257"/>
        </pc:sldMkLst>
      </pc:sldChg>
      <pc:sldChg chg="modSp mod">
        <pc:chgData name="Bhanu Dadi" userId="3022e754245021af" providerId="LiveId" clId="{485CF683-F399-4C08-8F53-A78B8BFDD05E}" dt="2024-03-01T09:42:31.741" v="9" actId="20577"/>
        <pc:sldMkLst>
          <pc:docMk/>
          <pc:sldMk cId="0" sldId="258"/>
        </pc:sldMkLst>
        <pc:spChg chg="mod">
          <ac:chgData name="Bhanu Dadi" userId="3022e754245021af" providerId="LiveId" clId="{485CF683-F399-4C08-8F53-A78B8BFDD05E}" dt="2024-03-01T09:42:31.741" v="9" actId="20577"/>
          <ac:spMkLst>
            <pc:docMk/>
            <pc:sldMk cId="0" sldId="258"/>
            <ac:spMk id="111" creationId="{00000000-0000-0000-0000-000000000000}"/>
          </ac:spMkLst>
        </pc:spChg>
      </pc:sldChg>
      <pc:sldChg chg="ord">
        <pc:chgData name="Bhanu Dadi" userId="3022e754245021af" providerId="LiveId" clId="{485CF683-F399-4C08-8F53-A78B8BFDD05E}" dt="2024-03-01T09:46:20.771" v="11"/>
        <pc:sldMkLst>
          <pc:docMk/>
          <pc:sldMk cId="1525932379" sldId="260"/>
        </pc:sldMkLst>
      </pc:sldChg>
      <pc:sldChg chg="ord">
        <pc:chgData name="Bhanu Dadi" userId="3022e754245021af" providerId="LiveId" clId="{485CF683-F399-4C08-8F53-A78B8BFDD05E}" dt="2024-03-01T21:13:48.620" v="1529"/>
        <pc:sldMkLst>
          <pc:docMk/>
          <pc:sldMk cId="1243635050" sldId="261"/>
        </pc:sldMkLst>
      </pc:sldChg>
      <pc:sldChg chg="modSp mod">
        <pc:chgData name="Bhanu Dadi" userId="3022e754245021af" providerId="LiveId" clId="{485CF683-F399-4C08-8F53-A78B8BFDD05E}" dt="2024-03-01T13:28:35.079" v="449" actId="1038"/>
        <pc:sldMkLst>
          <pc:docMk/>
          <pc:sldMk cId="2337069636" sldId="262"/>
        </pc:sldMkLst>
        <pc:spChg chg="mod">
          <ac:chgData name="Bhanu Dadi" userId="3022e754245021af" providerId="LiveId" clId="{485CF683-F399-4C08-8F53-A78B8BFDD05E}" dt="2024-03-01T13:28:27.350" v="448" actId="339"/>
          <ac:spMkLst>
            <pc:docMk/>
            <pc:sldMk cId="2337069636" sldId="262"/>
            <ac:spMk id="3" creationId="{7E39BF6C-121B-26FD-B80F-85F15782B4E8}"/>
          </ac:spMkLst>
        </pc:spChg>
        <pc:picChg chg="mod">
          <ac:chgData name="Bhanu Dadi" userId="3022e754245021af" providerId="LiveId" clId="{485CF683-F399-4C08-8F53-A78B8BFDD05E}" dt="2024-03-01T13:28:35.079" v="449" actId="1038"/>
          <ac:picMkLst>
            <pc:docMk/>
            <pc:sldMk cId="2337069636" sldId="262"/>
            <ac:picMk id="14" creationId="{8AFE89FE-FB73-087A-49E7-CDAFBF7E3918}"/>
          </ac:picMkLst>
        </pc:picChg>
      </pc:sldChg>
      <pc:sldChg chg="del">
        <pc:chgData name="Bhanu Dadi" userId="3022e754245021af" providerId="LiveId" clId="{485CF683-F399-4C08-8F53-A78B8BFDD05E}" dt="2024-03-01T10:26:39.465" v="37" actId="2696"/>
        <pc:sldMkLst>
          <pc:docMk/>
          <pc:sldMk cId="761574717" sldId="263"/>
        </pc:sldMkLst>
      </pc:sldChg>
      <pc:sldChg chg="addSp modSp mod ord">
        <pc:chgData name="Bhanu Dadi" userId="3022e754245021af" providerId="LiveId" clId="{485CF683-F399-4C08-8F53-A78B8BFDD05E}" dt="2024-03-01T10:33:35.558" v="143" actId="20577"/>
        <pc:sldMkLst>
          <pc:docMk/>
          <pc:sldMk cId="1725080086" sldId="264"/>
        </pc:sldMkLst>
        <pc:spChg chg="mod">
          <ac:chgData name="Bhanu Dadi" userId="3022e754245021af" providerId="LiveId" clId="{485CF683-F399-4C08-8F53-A78B8BFDD05E}" dt="2024-03-01T10:33:35.558" v="143" actId="20577"/>
          <ac:spMkLst>
            <pc:docMk/>
            <pc:sldMk cId="1725080086" sldId="264"/>
            <ac:spMk id="3" creationId="{996007DB-05E1-8708-8CA4-65D7B227459E}"/>
          </ac:spMkLst>
        </pc:spChg>
        <pc:spChg chg="add mod">
          <ac:chgData name="Bhanu Dadi" userId="3022e754245021af" providerId="LiveId" clId="{485CF683-F399-4C08-8F53-A78B8BFDD05E}" dt="2024-03-01T10:31:23.488" v="108" actId="339"/>
          <ac:spMkLst>
            <pc:docMk/>
            <pc:sldMk cId="1725080086" sldId="264"/>
            <ac:spMk id="6" creationId="{017BC79A-3940-D2A0-E3F2-9CD533CDFDCB}"/>
          </ac:spMkLst>
        </pc:spChg>
        <pc:picChg chg="add mod">
          <ac:chgData name="Bhanu Dadi" userId="3022e754245021af" providerId="LiveId" clId="{485CF683-F399-4C08-8F53-A78B8BFDD05E}" dt="2024-03-01T10:30:44.936" v="105" actId="14100"/>
          <ac:picMkLst>
            <pc:docMk/>
            <pc:sldMk cId="1725080086" sldId="264"/>
            <ac:picMk id="5" creationId="{019843F2-D594-845E-EF05-BEC771367D30}"/>
          </ac:picMkLst>
        </pc:picChg>
        <pc:picChg chg="mod modCrop">
          <ac:chgData name="Bhanu Dadi" userId="3022e754245021af" providerId="LiveId" clId="{485CF683-F399-4C08-8F53-A78B8BFDD05E}" dt="2024-03-01T10:30:40.798" v="104" actId="14100"/>
          <ac:picMkLst>
            <pc:docMk/>
            <pc:sldMk cId="1725080086" sldId="264"/>
            <ac:picMk id="7" creationId="{2D396503-66F8-2A64-4DB1-196370E76815}"/>
          </ac:picMkLst>
        </pc:picChg>
      </pc:sldChg>
      <pc:sldChg chg="modSp">
        <pc:chgData name="Bhanu Dadi" userId="3022e754245021af" providerId="LiveId" clId="{485CF683-F399-4C08-8F53-A78B8BFDD05E}" dt="2024-03-01T10:33:01.692" v="140" actId="339"/>
        <pc:sldMkLst>
          <pc:docMk/>
          <pc:sldMk cId="2374220007" sldId="266"/>
        </pc:sldMkLst>
        <pc:spChg chg="mod">
          <ac:chgData name="Bhanu Dadi" userId="3022e754245021af" providerId="LiveId" clId="{485CF683-F399-4C08-8F53-A78B8BFDD05E}" dt="2024-03-01T10:33:01.692" v="140" actId="339"/>
          <ac:spMkLst>
            <pc:docMk/>
            <pc:sldMk cId="2374220007" sldId="266"/>
            <ac:spMk id="3" creationId="{A6BE6C7F-6DE7-9C9E-BC67-25B60EAA1D04}"/>
          </ac:spMkLst>
        </pc:spChg>
      </pc:sldChg>
      <pc:sldChg chg="del">
        <pc:chgData name="Bhanu Dadi" userId="3022e754245021af" providerId="LiveId" clId="{485CF683-F399-4C08-8F53-A78B8BFDD05E}" dt="2024-03-01T10:31:36.058" v="109" actId="2696"/>
        <pc:sldMkLst>
          <pc:docMk/>
          <pc:sldMk cId="726965270" sldId="268"/>
        </pc:sldMkLst>
      </pc:sldChg>
      <pc:sldChg chg="del">
        <pc:chgData name="Bhanu Dadi" userId="3022e754245021af" providerId="LiveId" clId="{485CF683-F399-4C08-8F53-A78B8BFDD05E}" dt="2024-03-01T10:34:35.893" v="164" actId="2696"/>
        <pc:sldMkLst>
          <pc:docMk/>
          <pc:sldMk cId="741887509" sldId="276"/>
        </pc:sldMkLst>
      </pc:sldChg>
      <pc:sldChg chg="addSp modSp mod ord">
        <pc:chgData name="Bhanu Dadi" userId="3022e754245021af" providerId="LiveId" clId="{485CF683-F399-4C08-8F53-A78B8BFDD05E}" dt="2024-03-01T16:50:43.840" v="600" actId="20577"/>
        <pc:sldMkLst>
          <pc:docMk/>
          <pc:sldMk cId="1141543699" sldId="277"/>
        </pc:sldMkLst>
        <pc:spChg chg="add mod">
          <ac:chgData name="Bhanu Dadi" userId="3022e754245021af" providerId="LiveId" clId="{485CF683-F399-4C08-8F53-A78B8BFDD05E}" dt="2024-03-01T16:50:43.840" v="600" actId="20577"/>
          <ac:spMkLst>
            <pc:docMk/>
            <pc:sldMk cId="1141543699" sldId="277"/>
            <ac:spMk id="2" creationId="{B8FB7CFC-68CC-DFA1-F0CA-E75F270CCEA5}"/>
          </ac:spMkLst>
        </pc:spChg>
        <pc:spChg chg="mod">
          <ac:chgData name="Bhanu Dadi" userId="3022e754245021af" providerId="LiveId" clId="{485CF683-F399-4C08-8F53-A78B8BFDD05E}" dt="2024-03-01T16:48:33.053" v="540" actId="1076"/>
          <ac:spMkLst>
            <pc:docMk/>
            <pc:sldMk cId="1141543699" sldId="277"/>
            <ac:spMk id="8" creationId="{7B763A03-20F0-5920-A81A-010BE66DA428}"/>
          </ac:spMkLst>
        </pc:spChg>
        <pc:picChg chg="mod modCrop">
          <ac:chgData name="Bhanu Dadi" userId="3022e754245021af" providerId="LiveId" clId="{485CF683-F399-4C08-8F53-A78B8BFDD05E}" dt="2024-03-01T16:49:13.759" v="545" actId="1076"/>
          <ac:picMkLst>
            <pc:docMk/>
            <pc:sldMk cId="1141543699" sldId="277"/>
            <ac:picMk id="5" creationId="{B39E22EA-56B0-0B72-56EB-B3EFB069284E}"/>
          </ac:picMkLst>
        </pc:picChg>
      </pc:sldChg>
      <pc:sldChg chg="addSp delSp modSp mod">
        <pc:chgData name="Bhanu Dadi" userId="3022e754245021af" providerId="LiveId" clId="{485CF683-F399-4C08-8F53-A78B8BFDD05E}" dt="2024-03-01T18:26:54.967" v="1235"/>
        <pc:sldMkLst>
          <pc:docMk/>
          <pc:sldMk cId="210257651" sldId="278"/>
        </pc:sldMkLst>
        <pc:spChg chg="add mod">
          <ac:chgData name="Bhanu Dadi" userId="3022e754245021af" providerId="LiveId" clId="{485CF683-F399-4C08-8F53-A78B8BFDD05E}" dt="2024-03-01T18:18:12.247" v="1180" actId="1076"/>
          <ac:spMkLst>
            <pc:docMk/>
            <pc:sldMk cId="210257651" sldId="278"/>
            <ac:spMk id="2" creationId="{55A1E369-669B-70FF-3C00-ACE1B140A2B9}"/>
          </ac:spMkLst>
        </pc:spChg>
        <pc:spChg chg="add del mod">
          <ac:chgData name="Bhanu Dadi" userId="3022e754245021af" providerId="LiveId" clId="{485CF683-F399-4C08-8F53-A78B8BFDD05E}" dt="2024-03-01T17:26:07.568" v="647" actId="478"/>
          <ac:spMkLst>
            <pc:docMk/>
            <pc:sldMk cId="210257651" sldId="278"/>
            <ac:spMk id="4" creationId="{F7804F0B-2571-06A8-EB53-265C04F937E9}"/>
          </ac:spMkLst>
        </pc:spChg>
        <pc:spChg chg="mod">
          <ac:chgData name="Bhanu Dadi" userId="3022e754245021af" providerId="LiveId" clId="{485CF683-F399-4C08-8F53-A78B8BFDD05E}" dt="2024-03-01T18:17:57.206" v="1177" actId="1076"/>
          <ac:spMkLst>
            <pc:docMk/>
            <pc:sldMk cId="210257651" sldId="278"/>
            <ac:spMk id="6" creationId="{02872EF3-5284-5089-FEF4-7DA9EC1A39DE}"/>
          </ac:spMkLst>
        </pc:spChg>
        <pc:spChg chg="add mod">
          <ac:chgData name="Bhanu Dadi" userId="3022e754245021af" providerId="LiveId" clId="{485CF683-F399-4C08-8F53-A78B8BFDD05E}" dt="2024-03-01T18:18:30.578" v="1183" actId="1076"/>
          <ac:spMkLst>
            <pc:docMk/>
            <pc:sldMk cId="210257651" sldId="278"/>
            <ac:spMk id="7" creationId="{4ABB2705-6D4E-38AB-46D4-A9ECF033056C}"/>
          </ac:spMkLst>
        </pc:spChg>
        <pc:spChg chg="add mod">
          <ac:chgData name="Bhanu Dadi" userId="3022e754245021af" providerId="LiveId" clId="{485CF683-F399-4C08-8F53-A78B8BFDD05E}" dt="2024-03-01T18:23:47.671" v="1219" actId="20577"/>
          <ac:spMkLst>
            <pc:docMk/>
            <pc:sldMk cId="210257651" sldId="278"/>
            <ac:spMk id="8" creationId="{A2145A17-411F-3293-0611-E6E43147C78A}"/>
          </ac:spMkLst>
        </pc:spChg>
        <pc:spChg chg="add del mod">
          <ac:chgData name="Bhanu Dadi" userId="3022e754245021af" providerId="LiveId" clId="{485CF683-F399-4C08-8F53-A78B8BFDD05E}" dt="2024-03-01T18:26:54.967" v="1235"/>
          <ac:spMkLst>
            <pc:docMk/>
            <pc:sldMk cId="210257651" sldId="278"/>
            <ac:spMk id="9" creationId="{662720C4-E003-23AB-C0DE-191A9A742136}"/>
          </ac:spMkLst>
        </pc:spChg>
        <pc:spChg chg="mod">
          <ac:chgData name="Bhanu Dadi" userId="3022e754245021af" providerId="LiveId" clId="{485CF683-F399-4C08-8F53-A78B8BFDD05E}" dt="2024-03-01T18:17:44.707" v="1174" actId="1076"/>
          <ac:spMkLst>
            <pc:docMk/>
            <pc:sldMk cId="210257651" sldId="278"/>
            <ac:spMk id="11" creationId="{13F6B121-B586-436B-8645-79A870E6106A}"/>
          </ac:spMkLst>
        </pc:spChg>
        <pc:picChg chg="mod">
          <ac:chgData name="Bhanu Dadi" userId="3022e754245021af" providerId="LiveId" clId="{485CF683-F399-4C08-8F53-A78B8BFDD05E}" dt="2024-03-01T18:17:59.527" v="1178" actId="1076"/>
          <ac:picMkLst>
            <pc:docMk/>
            <pc:sldMk cId="210257651" sldId="278"/>
            <ac:picMk id="3" creationId="{BF8D4A5E-4361-038C-DCD3-5072D4552388}"/>
          </ac:picMkLst>
        </pc:picChg>
        <pc:picChg chg="mod">
          <ac:chgData name="Bhanu Dadi" userId="3022e754245021af" providerId="LiveId" clId="{485CF683-F399-4C08-8F53-A78B8BFDD05E}" dt="2024-03-01T18:18:21.552" v="1181" actId="1076"/>
          <ac:picMkLst>
            <pc:docMk/>
            <pc:sldMk cId="210257651" sldId="278"/>
            <ac:picMk id="5" creationId="{5EE329B6-0D39-22C2-109B-C3838E3433FE}"/>
          </ac:picMkLst>
        </pc:picChg>
      </pc:sldChg>
      <pc:sldChg chg="addSp delSp modSp mod ord">
        <pc:chgData name="Bhanu Dadi" userId="3022e754245021af" providerId="LiveId" clId="{485CF683-F399-4C08-8F53-A78B8BFDD05E}" dt="2024-03-01T18:15:43.876" v="1161" actId="20577"/>
        <pc:sldMkLst>
          <pc:docMk/>
          <pc:sldMk cId="510406020" sldId="279"/>
        </pc:sldMkLst>
        <pc:spChg chg="add mod">
          <ac:chgData name="Bhanu Dadi" userId="3022e754245021af" providerId="LiveId" clId="{485CF683-F399-4C08-8F53-A78B8BFDD05E}" dt="2024-03-01T17:36:26.035" v="706" actId="403"/>
          <ac:spMkLst>
            <pc:docMk/>
            <pc:sldMk cId="510406020" sldId="279"/>
            <ac:spMk id="4" creationId="{0DC50B01-A34F-B2A4-2BFF-F0115DF4C4ED}"/>
          </ac:spMkLst>
        </pc:spChg>
        <pc:spChg chg="add mod">
          <ac:chgData name="Bhanu Dadi" userId="3022e754245021af" providerId="LiveId" clId="{485CF683-F399-4C08-8F53-A78B8BFDD05E}" dt="2024-03-01T18:15:43.876" v="1161" actId="20577"/>
          <ac:spMkLst>
            <pc:docMk/>
            <pc:sldMk cId="510406020" sldId="279"/>
            <ac:spMk id="5" creationId="{BD9741B6-DF31-9382-51E6-5EA65E3334B6}"/>
          </ac:spMkLst>
        </pc:spChg>
        <pc:spChg chg="add mod">
          <ac:chgData name="Bhanu Dadi" userId="3022e754245021af" providerId="LiveId" clId="{485CF683-F399-4C08-8F53-A78B8BFDD05E}" dt="2024-03-01T18:15:33.744" v="1160" actId="20577"/>
          <ac:spMkLst>
            <pc:docMk/>
            <pc:sldMk cId="510406020" sldId="279"/>
            <ac:spMk id="6" creationId="{4FE94F32-423E-B89C-E4A8-311F016051E3}"/>
          </ac:spMkLst>
        </pc:spChg>
        <pc:spChg chg="mod">
          <ac:chgData name="Bhanu Dadi" userId="3022e754245021af" providerId="LiveId" clId="{485CF683-F399-4C08-8F53-A78B8BFDD05E}" dt="2024-03-01T17:36:36.087" v="707" actId="12"/>
          <ac:spMkLst>
            <pc:docMk/>
            <pc:sldMk cId="510406020" sldId="279"/>
            <ac:spMk id="9" creationId="{3E1A701D-8292-97B6-DAEC-B44F0777BCA3}"/>
          </ac:spMkLst>
        </pc:spChg>
        <pc:picChg chg="add mod">
          <ac:chgData name="Bhanu Dadi" userId="3022e754245021af" providerId="LiveId" clId="{485CF683-F399-4C08-8F53-A78B8BFDD05E}" dt="2024-03-01T17:53:18.086" v="1005" actId="1076"/>
          <ac:picMkLst>
            <pc:docMk/>
            <pc:sldMk cId="510406020" sldId="279"/>
            <ac:picMk id="2" creationId="{536D6209-5D47-461C-B84A-54681E4D709B}"/>
          </ac:picMkLst>
        </pc:picChg>
        <pc:picChg chg="mod">
          <ac:chgData name="Bhanu Dadi" userId="3022e754245021af" providerId="LiveId" clId="{485CF683-F399-4C08-8F53-A78B8BFDD05E}" dt="2024-03-01T17:35:24.878" v="699" actId="1076"/>
          <ac:picMkLst>
            <pc:docMk/>
            <pc:sldMk cId="510406020" sldId="279"/>
            <ac:picMk id="7" creationId="{4E427C05-FCBA-FF7B-EE0C-FA6837A41DE8}"/>
          </ac:picMkLst>
        </pc:picChg>
        <pc:picChg chg="del mod">
          <ac:chgData name="Bhanu Dadi" userId="3022e754245021af" providerId="LiveId" clId="{485CF683-F399-4C08-8F53-A78B8BFDD05E}" dt="2024-03-01T17:34:09.738" v="670" actId="21"/>
          <ac:picMkLst>
            <pc:docMk/>
            <pc:sldMk cId="510406020" sldId="279"/>
            <ac:picMk id="11" creationId="{E3D1144C-063A-060B-98FB-73FFFB73E610}"/>
          </ac:picMkLst>
        </pc:picChg>
      </pc:sldChg>
      <pc:sldChg chg="addSp delSp modSp mod delAnim">
        <pc:chgData name="Bhanu Dadi" userId="3022e754245021af" providerId="LiveId" clId="{485CF683-F399-4C08-8F53-A78B8BFDD05E}" dt="2024-03-01T13:27:58.315" v="447" actId="14100"/>
        <pc:sldMkLst>
          <pc:docMk/>
          <pc:sldMk cId="930511976" sldId="284"/>
        </pc:sldMkLst>
        <pc:spChg chg="mod">
          <ac:chgData name="Bhanu Dadi" userId="3022e754245021af" providerId="LiveId" clId="{485CF683-F399-4C08-8F53-A78B8BFDD05E}" dt="2024-03-01T10:24:47.065" v="15" actId="1076"/>
          <ac:spMkLst>
            <pc:docMk/>
            <pc:sldMk cId="930511976" sldId="284"/>
            <ac:spMk id="2" creationId="{DE812887-8CDE-68B8-1692-4EA742D46C20}"/>
          </ac:spMkLst>
        </pc:spChg>
        <pc:spChg chg="mod">
          <ac:chgData name="Bhanu Dadi" userId="3022e754245021af" providerId="LiveId" clId="{485CF683-F399-4C08-8F53-A78B8BFDD05E}" dt="2024-03-01T13:27:58.315" v="447" actId="14100"/>
          <ac:spMkLst>
            <pc:docMk/>
            <pc:sldMk cId="930511976" sldId="284"/>
            <ac:spMk id="3" creationId="{5982DE84-5D80-7E86-D36E-D5288A178158}"/>
          </ac:spMkLst>
        </pc:spChg>
        <pc:picChg chg="mod">
          <ac:chgData name="Bhanu Dadi" userId="3022e754245021af" providerId="LiveId" clId="{485CF683-F399-4C08-8F53-A78B8BFDD05E}" dt="2024-03-01T10:25:38.389" v="27" actId="1076"/>
          <ac:picMkLst>
            <pc:docMk/>
            <pc:sldMk cId="930511976" sldId="284"/>
            <ac:picMk id="4" creationId="{3298F264-9B19-3DF2-36A5-A547C045F5FF}"/>
          </ac:picMkLst>
        </pc:picChg>
        <pc:picChg chg="add mod">
          <ac:chgData name="Bhanu Dadi" userId="3022e754245021af" providerId="LiveId" clId="{485CF683-F399-4C08-8F53-A78B8BFDD05E}" dt="2024-03-01T10:26:19.519" v="36" actId="14100"/>
          <ac:picMkLst>
            <pc:docMk/>
            <pc:sldMk cId="930511976" sldId="284"/>
            <ac:picMk id="5" creationId="{3FDB4F94-365E-6BF0-F41F-7D98A3FEF915}"/>
          </ac:picMkLst>
        </pc:picChg>
        <pc:picChg chg="del">
          <ac:chgData name="Bhanu Dadi" userId="3022e754245021af" providerId="LiveId" clId="{485CF683-F399-4C08-8F53-A78B8BFDD05E}" dt="2024-03-01T10:24:35.984" v="14" actId="21"/>
          <ac:picMkLst>
            <pc:docMk/>
            <pc:sldMk cId="930511976" sldId="284"/>
            <ac:picMk id="6" creationId="{B072E0B1-0790-C1FD-6D2A-8EC18357FFF8}"/>
          </ac:picMkLst>
        </pc:picChg>
      </pc:sldChg>
      <pc:sldChg chg="del">
        <pc:chgData name="Bhanu Dadi" userId="3022e754245021af" providerId="LiveId" clId="{485CF683-F399-4C08-8F53-A78B8BFDD05E}" dt="2024-03-01T10:26:52.084" v="38" actId="2696"/>
        <pc:sldMkLst>
          <pc:docMk/>
          <pc:sldMk cId="2311419578" sldId="285"/>
        </pc:sldMkLst>
      </pc:sldChg>
      <pc:sldChg chg="modSp mod">
        <pc:chgData name="Bhanu Dadi" userId="3022e754245021af" providerId="LiveId" clId="{485CF683-F399-4C08-8F53-A78B8BFDD05E}" dt="2024-03-01T13:28:57.377" v="451" actId="1036"/>
        <pc:sldMkLst>
          <pc:docMk/>
          <pc:sldMk cId="1311611572" sldId="287"/>
        </pc:sldMkLst>
        <pc:spChg chg="mod">
          <ac:chgData name="Bhanu Dadi" userId="3022e754245021af" providerId="LiveId" clId="{485CF683-F399-4C08-8F53-A78B8BFDD05E}" dt="2024-03-01T13:28:54.629" v="450" actId="339"/>
          <ac:spMkLst>
            <pc:docMk/>
            <pc:sldMk cId="1311611572" sldId="287"/>
            <ac:spMk id="4" creationId="{7962BE16-387C-C2CD-570F-E461AA02CE77}"/>
          </ac:spMkLst>
        </pc:spChg>
        <pc:picChg chg="mod">
          <ac:chgData name="Bhanu Dadi" userId="3022e754245021af" providerId="LiveId" clId="{485CF683-F399-4C08-8F53-A78B8BFDD05E}" dt="2024-03-01T13:28:57.377" v="451" actId="1036"/>
          <ac:picMkLst>
            <pc:docMk/>
            <pc:sldMk cId="1311611572" sldId="287"/>
            <ac:picMk id="2" creationId="{BE82305E-72BA-4B5E-D732-0B94F7EC1133}"/>
          </ac:picMkLst>
        </pc:picChg>
      </pc:sldChg>
      <pc:sldChg chg="addSp delSp modSp mod modClrScheme chgLayout">
        <pc:chgData name="Bhanu Dadi" userId="3022e754245021af" providerId="LiveId" clId="{485CF683-F399-4C08-8F53-A78B8BFDD05E}" dt="2024-03-01T15:11:43.038" v="518" actId="1076"/>
        <pc:sldMkLst>
          <pc:docMk/>
          <pc:sldMk cId="788053641" sldId="288"/>
        </pc:sldMkLst>
        <pc:spChg chg="add mod">
          <ac:chgData name="Bhanu Dadi" userId="3022e754245021af" providerId="LiveId" clId="{485CF683-F399-4C08-8F53-A78B8BFDD05E}" dt="2024-03-01T12:08:05.975" v="445" actId="339"/>
          <ac:spMkLst>
            <pc:docMk/>
            <pc:sldMk cId="788053641" sldId="288"/>
            <ac:spMk id="2" creationId="{B94AFE63-7DF6-A25D-5E76-4EED8561180C}"/>
          </ac:spMkLst>
        </pc:spChg>
        <pc:spChg chg="add del mod">
          <ac:chgData name="Bhanu Dadi" userId="3022e754245021af" providerId="LiveId" clId="{485CF683-F399-4C08-8F53-A78B8BFDD05E}" dt="2024-03-01T10:50:02.984" v="441"/>
          <ac:spMkLst>
            <pc:docMk/>
            <pc:sldMk cId="788053641" sldId="288"/>
            <ac:spMk id="3" creationId="{5E1140FA-9357-7F2A-44AB-BC843E60B6B9}"/>
          </ac:spMkLst>
        </pc:spChg>
        <pc:spChg chg="add mod">
          <ac:chgData name="Bhanu Dadi" userId="3022e754245021af" providerId="LiveId" clId="{485CF683-F399-4C08-8F53-A78B8BFDD05E}" dt="2024-03-01T15:09:28.544" v="512" actId="313"/>
          <ac:spMkLst>
            <pc:docMk/>
            <pc:sldMk cId="788053641" sldId="288"/>
            <ac:spMk id="4" creationId="{2B17E7C5-D4E4-A77C-4DE0-1A51792F7E83}"/>
          </ac:spMkLst>
        </pc:spChg>
        <pc:spChg chg="mod ord">
          <ac:chgData name="Bhanu Dadi" userId="3022e754245021af" providerId="LiveId" clId="{485CF683-F399-4C08-8F53-A78B8BFDD05E}" dt="2024-03-01T10:45:59.654" v="323" actId="1076"/>
          <ac:spMkLst>
            <pc:docMk/>
            <pc:sldMk cId="788053641" sldId="288"/>
            <ac:spMk id="6" creationId="{739A679B-99AF-A8A4-2EED-4EBD9C5DF572}"/>
          </ac:spMkLst>
        </pc:spChg>
        <pc:spChg chg="del">
          <ac:chgData name="Bhanu Dadi" userId="3022e754245021af" providerId="LiveId" clId="{485CF683-F399-4C08-8F53-A78B8BFDD05E}" dt="2024-03-01T10:45:38.142" v="319" actId="700"/>
          <ac:spMkLst>
            <pc:docMk/>
            <pc:sldMk cId="788053641" sldId="288"/>
            <ac:spMk id="7" creationId="{7182BA5F-A3BF-B97E-A814-857D6E3BFE63}"/>
          </ac:spMkLst>
        </pc:spChg>
        <pc:spChg chg="mod ord">
          <ac:chgData name="Bhanu Dadi" userId="3022e754245021af" providerId="LiveId" clId="{485CF683-F399-4C08-8F53-A78B8BFDD05E}" dt="2024-03-01T15:11:31.376" v="517" actId="1076"/>
          <ac:spMkLst>
            <pc:docMk/>
            <pc:sldMk cId="788053641" sldId="288"/>
            <ac:spMk id="8" creationId="{42F39B1D-2E6F-EB90-F25B-44065C82CD13}"/>
          </ac:spMkLst>
        </pc:spChg>
        <pc:picChg chg="mod">
          <ac:chgData name="Bhanu Dadi" userId="3022e754245021af" providerId="LiveId" clId="{485CF683-F399-4C08-8F53-A78B8BFDD05E}" dt="2024-03-01T15:11:08.860" v="515" actId="1076"/>
          <ac:picMkLst>
            <pc:docMk/>
            <pc:sldMk cId="788053641" sldId="288"/>
            <ac:picMk id="10" creationId="{406102EA-5A5B-8ADC-427A-5018B2972498}"/>
          </ac:picMkLst>
        </pc:picChg>
        <pc:picChg chg="mod">
          <ac:chgData name="Bhanu Dadi" userId="3022e754245021af" providerId="LiveId" clId="{485CF683-F399-4C08-8F53-A78B8BFDD05E}" dt="2024-03-01T15:11:43.038" v="518" actId="1076"/>
          <ac:picMkLst>
            <pc:docMk/>
            <pc:sldMk cId="788053641" sldId="288"/>
            <ac:picMk id="15" creationId="{78D4385C-3135-9CC8-1968-CC1B9F0926BB}"/>
          </ac:picMkLst>
        </pc:picChg>
      </pc:sldChg>
      <pc:sldChg chg="delSp modSp mod modClrScheme chgLayout">
        <pc:chgData name="Bhanu Dadi" userId="3022e754245021af" providerId="LiveId" clId="{485CF683-F399-4C08-8F53-A78B8BFDD05E}" dt="2024-03-01T18:16:15.013" v="1168" actId="2711"/>
        <pc:sldMkLst>
          <pc:docMk/>
          <pc:sldMk cId="1153482208" sldId="289"/>
        </pc:sldMkLst>
        <pc:spChg chg="mod ord">
          <ac:chgData name="Bhanu Dadi" userId="3022e754245021af" providerId="LiveId" clId="{485CF683-F399-4C08-8F53-A78B8BFDD05E}" dt="2024-03-01T18:16:15.013" v="1168" actId="2711"/>
          <ac:spMkLst>
            <pc:docMk/>
            <pc:sldMk cId="1153482208" sldId="289"/>
            <ac:spMk id="2" creationId="{6EBF47E9-1444-84B2-9D4B-9BEC865CD64E}"/>
          </ac:spMkLst>
        </pc:spChg>
        <pc:spChg chg="del">
          <ac:chgData name="Bhanu Dadi" userId="3022e754245021af" providerId="LiveId" clId="{485CF683-F399-4C08-8F53-A78B8BFDD05E}" dt="2024-03-01T13:29:39.233" v="455" actId="700"/>
          <ac:spMkLst>
            <pc:docMk/>
            <pc:sldMk cId="1153482208" sldId="289"/>
            <ac:spMk id="6" creationId="{7A782CD7-E073-1A3F-3232-297EC23E145F}"/>
          </ac:spMkLst>
        </pc:spChg>
        <pc:spChg chg="mod ord">
          <ac:chgData name="Bhanu Dadi" userId="3022e754245021af" providerId="LiveId" clId="{485CF683-F399-4C08-8F53-A78B8BFDD05E}" dt="2024-03-01T15:26:23.809" v="529" actId="20577"/>
          <ac:spMkLst>
            <pc:docMk/>
            <pc:sldMk cId="1153482208" sldId="289"/>
            <ac:spMk id="7" creationId="{A9686C11-6369-1501-9226-438F0B418C3A}"/>
          </ac:spMkLst>
        </pc:spChg>
        <pc:picChg chg="mod modCrop">
          <ac:chgData name="Bhanu Dadi" userId="3022e754245021af" providerId="LiveId" clId="{485CF683-F399-4C08-8F53-A78B8BFDD05E}" dt="2024-03-01T13:29:57.262" v="458" actId="1076"/>
          <ac:picMkLst>
            <pc:docMk/>
            <pc:sldMk cId="1153482208" sldId="289"/>
            <ac:picMk id="4" creationId="{28C06852-E9B4-34E8-BDE1-86597AA12628}"/>
          </ac:picMkLst>
        </pc:picChg>
      </pc:sldChg>
      <pc:sldChg chg="delSp modSp mod modClrScheme chgLayout">
        <pc:chgData name="Bhanu Dadi" userId="3022e754245021af" providerId="LiveId" clId="{485CF683-F399-4C08-8F53-A78B8BFDD05E}" dt="2024-03-01T16:48:15.642" v="538" actId="1035"/>
        <pc:sldMkLst>
          <pc:docMk/>
          <pc:sldMk cId="2451831951" sldId="291"/>
        </pc:sldMkLst>
        <pc:spChg chg="mod ord">
          <ac:chgData name="Bhanu Dadi" userId="3022e754245021af" providerId="LiveId" clId="{485CF683-F399-4C08-8F53-A78B8BFDD05E}" dt="2024-03-01T16:48:15.642" v="538" actId="1035"/>
          <ac:spMkLst>
            <pc:docMk/>
            <pc:sldMk cId="2451831951" sldId="291"/>
            <ac:spMk id="2" creationId="{832639D2-EAE7-3B3C-F178-3E335F3197A9}"/>
          </ac:spMkLst>
        </pc:spChg>
        <pc:spChg chg="mod ord">
          <ac:chgData name="Bhanu Dadi" userId="3022e754245021af" providerId="LiveId" clId="{485CF683-F399-4C08-8F53-A78B8BFDD05E}" dt="2024-03-01T16:48:03.698" v="534" actId="1076"/>
          <ac:spMkLst>
            <pc:docMk/>
            <pc:sldMk cId="2451831951" sldId="291"/>
            <ac:spMk id="3" creationId="{32D890B9-62C7-147A-9AC2-8DB91B788063}"/>
          </ac:spMkLst>
        </pc:spChg>
        <pc:spChg chg="del">
          <ac:chgData name="Bhanu Dadi" userId="3022e754245021af" providerId="LiveId" clId="{485CF683-F399-4C08-8F53-A78B8BFDD05E}" dt="2024-03-01T16:47:41.700" v="531" actId="700"/>
          <ac:spMkLst>
            <pc:docMk/>
            <pc:sldMk cId="2451831951" sldId="291"/>
            <ac:spMk id="4" creationId="{3B03F168-D59B-B6A3-3457-28A6FAF6E80C}"/>
          </ac:spMkLst>
        </pc:spChg>
        <pc:picChg chg="mod">
          <ac:chgData name="Bhanu Dadi" userId="3022e754245021af" providerId="LiveId" clId="{485CF683-F399-4C08-8F53-A78B8BFDD05E}" dt="2024-03-01T16:47:47.251" v="532" actId="1076"/>
          <ac:picMkLst>
            <pc:docMk/>
            <pc:sldMk cId="2451831951" sldId="291"/>
            <ac:picMk id="6" creationId="{15FD364C-68C8-1777-99BA-98C3DB3B1724}"/>
          </ac:picMkLst>
        </pc:picChg>
      </pc:sldChg>
      <pc:sldChg chg="addSp delSp modSp mod ord">
        <pc:chgData name="Bhanu Dadi" userId="3022e754245021af" providerId="LiveId" clId="{485CF683-F399-4C08-8F53-A78B8BFDD05E}" dt="2024-03-01T18:15:55.131" v="1162" actId="20577"/>
        <pc:sldMkLst>
          <pc:docMk/>
          <pc:sldMk cId="1084738200" sldId="292"/>
        </pc:sldMkLst>
        <pc:spChg chg="mod">
          <ac:chgData name="Bhanu Dadi" userId="3022e754245021af" providerId="LiveId" clId="{485CF683-F399-4C08-8F53-A78B8BFDD05E}" dt="2024-03-01T10:38:47.712" v="209" actId="1076"/>
          <ac:spMkLst>
            <pc:docMk/>
            <pc:sldMk cId="1084738200" sldId="292"/>
            <ac:spMk id="2" creationId="{75E06C10-A6C8-8AB4-9415-BD407CE3970E}"/>
          </ac:spMkLst>
        </pc:spChg>
        <pc:spChg chg="mod">
          <ac:chgData name="Bhanu Dadi" userId="3022e754245021af" providerId="LiveId" clId="{485CF683-F399-4C08-8F53-A78B8BFDD05E}" dt="2024-03-01T18:15:55.131" v="1162" actId="20577"/>
          <ac:spMkLst>
            <pc:docMk/>
            <pc:sldMk cId="1084738200" sldId="292"/>
            <ac:spMk id="3" creationId="{B05CDDC5-D37F-B263-293F-6692CF909D48}"/>
          </ac:spMkLst>
        </pc:spChg>
        <pc:spChg chg="mod">
          <ac:chgData name="Bhanu Dadi" userId="3022e754245021af" providerId="LiveId" clId="{485CF683-F399-4C08-8F53-A78B8BFDD05E}" dt="2024-03-01T13:30:45.065" v="465" actId="404"/>
          <ac:spMkLst>
            <pc:docMk/>
            <pc:sldMk cId="1084738200" sldId="292"/>
            <ac:spMk id="4" creationId="{0254C337-23FB-C957-404D-71044BE9D149}"/>
          </ac:spMkLst>
        </pc:spChg>
        <pc:spChg chg="add del mod">
          <ac:chgData name="Bhanu Dadi" userId="3022e754245021af" providerId="LiveId" clId="{485CF683-F399-4C08-8F53-A78B8BFDD05E}" dt="2024-03-01T10:41:32.134" v="294" actId="478"/>
          <ac:spMkLst>
            <pc:docMk/>
            <pc:sldMk cId="1084738200" sldId="292"/>
            <ac:spMk id="5" creationId="{58CF7B8B-1AFE-54C5-B7C2-2564FC6F13F9}"/>
          </ac:spMkLst>
        </pc:spChg>
        <pc:spChg chg="mod">
          <ac:chgData name="Bhanu Dadi" userId="3022e754245021af" providerId="LiveId" clId="{485CF683-F399-4C08-8F53-A78B8BFDD05E}" dt="2024-03-01T10:38:59.715" v="211" actId="1076"/>
          <ac:spMkLst>
            <pc:docMk/>
            <pc:sldMk cId="1084738200" sldId="292"/>
            <ac:spMk id="13" creationId="{4CAAF3A0-1AD6-0D72-D680-A164599577A0}"/>
          </ac:spMkLst>
        </pc:spChg>
        <pc:picChg chg="mod">
          <ac:chgData name="Bhanu Dadi" userId="3022e754245021af" providerId="LiveId" clId="{485CF683-F399-4C08-8F53-A78B8BFDD05E}" dt="2024-03-01T10:38:50.460" v="210" actId="1076"/>
          <ac:picMkLst>
            <pc:docMk/>
            <pc:sldMk cId="1084738200" sldId="292"/>
            <ac:picMk id="6" creationId="{F3E78008-74F1-8475-F0DB-6920B385B30E}"/>
          </ac:picMkLst>
        </pc:picChg>
        <pc:picChg chg="mod">
          <ac:chgData name="Bhanu Dadi" userId="3022e754245021af" providerId="LiveId" clId="{485CF683-F399-4C08-8F53-A78B8BFDD05E}" dt="2024-03-01T10:39:04.574" v="212" actId="1076"/>
          <ac:picMkLst>
            <pc:docMk/>
            <pc:sldMk cId="1084738200" sldId="292"/>
            <ac:picMk id="10" creationId="{BD14EE61-780C-7740-8C7F-A6DA125E3D82}"/>
          </ac:picMkLst>
        </pc:picChg>
      </pc:sldChg>
      <pc:sldChg chg="addSp delSp modSp mod modClrScheme chgLayout">
        <pc:chgData name="Bhanu Dadi" userId="3022e754245021af" providerId="LiveId" clId="{485CF683-F399-4C08-8F53-A78B8BFDD05E}" dt="2024-03-01T17:51:16.731" v="945" actId="20577"/>
        <pc:sldMkLst>
          <pc:docMk/>
          <pc:sldMk cId="2215543786" sldId="293"/>
        </pc:sldMkLst>
        <pc:spChg chg="mod ord">
          <ac:chgData name="Bhanu Dadi" userId="3022e754245021af" providerId="LiveId" clId="{485CF683-F399-4C08-8F53-A78B8BFDD05E}" dt="2024-03-01T17:37:40.284" v="711" actId="1076"/>
          <ac:spMkLst>
            <pc:docMk/>
            <pc:sldMk cId="2215543786" sldId="293"/>
            <ac:spMk id="2" creationId="{20A454E5-7AB2-80AC-15D3-C4D4AE9E94A5}"/>
          </ac:spMkLst>
        </pc:spChg>
        <pc:spChg chg="del">
          <ac:chgData name="Bhanu Dadi" userId="3022e754245021af" providerId="LiveId" clId="{485CF683-F399-4C08-8F53-A78B8BFDD05E}" dt="2024-03-01T15:15:42.948" v="522" actId="700"/>
          <ac:spMkLst>
            <pc:docMk/>
            <pc:sldMk cId="2215543786" sldId="293"/>
            <ac:spMk id="3" creationId="{DC467F06-7B55-FFF5-6637-670B9E0069F7}"/>
          </ac:spMkLst>
        </pc:spChg>
        <pc:spChg chg="add mod">
          <ac:chgData name="Bhanu Dadi" userId="3022e754245021af" providerId="LiveId" clId="{485CF683-F399-4C08-8F53-A78B8BFDD05E}" dt="2024-03-01T17:46:16.645" v="836" actId="20577"/>
          <ac:spMkLst>
            <pc:docMk/>
            <pc:sldMk cId="2215543786" sldId="293"/>
            <ac:spMk id="6" creationId="{D022E519-0588-20D4-77C3-10AEC41CDCD6}"/>
          </ac:spMkLst>
        </pc:spChg>
        <pc:spChg chg="add mod">
          <ac:chgData name="Bhanu Dadi" userId="3022e754245021af" providerId="LiveId" clId="{485CF683-F399-4C08-8F53-A78B8BFDD05E}" dt="2024-03-01T17:47:27.799" v="906" actId="339"/>
          <ac:spMkLst>
            <pc:docMk/>
            <pc:sldMk cId="2215543786" sldId="293"/>
            <ac:spMk id="8" creationId="{C7F3BEBE-641B-23BC-774D-46C39D2852DB}"/>
          </ac:spMkLst>
        </pc:spChg>
        <pc:spChg chg="del mod">
          <ac:chgData name="Bhanu Dadi" userId="3022e754245021af" providerId="LiveId" clId="{485CF683-F399-4C08-8F53-A78B8BFDD05E}" dt="2024-03-01T17:36:57.061" v="709" actId="21"/>
          <ac:spMkLst>
            <pc:docMk/>
            <pc:sldMk cId="2215543786" sldId="293"/>
            <ac:spMk id="9" creationId="{E2EDB503-EF37-6838-CF57-B4D6305891D0}"/>
          </ac:spMkLst>
        </pc:spChg>
        <pc:spChg chg="add mod">
          <ac:chgData name="Bhanu Dadi" userId="3022e754245021af" providerId="LiveId" clId="{485CF683-F399-4C08-8F53-A78B8BFDD05E}" dt="2024-03-01T17:51:16.731" v="945" actId="20577"/>
          <ac:spMkLst>
            <pc:docMk/>
            <pc:sldMk cId="2215543786" sldId="293"/>
            <ac:spMk id="10" creationId="{52DBF2FE-976B-B153-3986-5425E5E5B7B1}"/>
          </ac:spMkLst>
        </pc:spChg>
        <pc:picChg chg="add mod">
          <ac:chgData name="Bhanu Dadi" userId="3022e754245021af" providerId="LiveId" clId="{485CF683-F399-4C08-8F53-A78B8BFDD05E}" dt="2024-03-01T17:38:00.619" v="714" actId="1076"/>
          <ac:picMkLst>
            <pc:docMk/>
            <pc:sldMk cId="2215543786" sldId="293"/>
            <ac:picMk id="4" creationId="{513164CD-DC23-A5D7-81E9-A7B3A883C3EE}"/>
          </ac:picMkLst>
        </pc:picChg>
        <pc:picChg chg="mod">
          <ac:chgData name="Bhanu Dadi" userId="3022e754245021af" providerId="LiveId" clId="{485CF683-F399-4C08-8F53-A78B8BFDD05E}" dt="2024-03-01T17:47:42.704" v="907" actId="1076"/>
          <ac:picMkLst>
            <pc:docMk/>
            <pc:sldMk cId="2215543786" sldId="293"/>
            <ac:picMk id="5" creationId="{9AA3A6F2-2307-FEE0-4191-74374C224F02}"/>
          </ac:picMkLst>
        </pc:picChg>
        <pc:picChg chg="del mod">
          <ac:chgData name="Bhanu Dadi" userId="3022e754245021af" providerId="LiveId" clId="{485CF683-F399-4C08-8F53-A78B8BFDD05E}" dt="2024-03-01T17:36:47.086" v="708" actId="21"/>
          <ac:picMkLst>
            <pc:docMk/>
            <pc:sldMk cId="2215543786" sldId="293"/>
            <ac:picMk id="7" creationId="{67F8D188-4B04-56EA-0975-400F076E18B4}"/>
          </ac:picMkLst>
        </pc:picChg>
      </pc:sldChg>
      <pc:sldChg chg="addSp delSp modSp mod modClrScheme chgLayout">
        <pc:chgData name="Bhanu Dadi" userId="3022e754245021af" providerId="LiveId" clId="{485CF683-F399-4C08-8F53-A78B8BFDD05E}" dt="2024-03-01T18:52:29.566" v="1507" actId="1076"/>
        <pc:sldMkLst>
          <pc:docMk/>
          <pc:sldMk cId="3905711278" sldId="294"/>
        </pc:sldMkLst>
        <pc:spChg chg="del">
          <ac:chgData name="Bhanu Dadi" userId="3022e754245021af" providerId="LiveId" clId="{485CF683-F399-4C08-8F53-A78B8BFDD05E}" dt="2024-03-01T18:49:47.842" v="1430" actId="700"/>
          <ac:spMkLst>
            <pc:docMk/>
            <pc:sldMk cId="3905711278" sldId="294"/>
            <ac:spMk id="2" creationId="{7494906A-B0A9-A822-1F6E-EDE955CD82AE}"/>
          </ac:spMkLst>
        </pc:spChg>
        <pc:spChg chg="add mod">
          <ac:chgData name="Bhanu Dadi" userId="3022e754245021af" providerId="LiveId" clId="{485CF683-F399-4C08-8F53-A78B8BFDD05E}" dt="2024-03-01T18:51:56.544" v="1503" actId="20577"/>
          <ac:spMkLst>
            <pc:docMk/>
            <pc:sldMk cId="3905711278" sldId="294"/>
            <ac:spMk id="3" creationId="{FA004762-FAA9-D915-A5CA-C9F9C1B70BBC}"/>
          </ac:spMkLst>
        </pc:spChg>
        <pc:spChg chg="mod">
          <ac:chgData name="Bhanu Dadi" userId="3022e754245021af" providerId="LiveId" clId="{485CF683-F399-4C08-8F53-A78B8BFDD05E}" dt="2024-03-01T18:52:29.566" v="1507" actId="1076"/>
          <ac:spMkLst>
            <pc:docMk/>
            <pc:sldMk cId="3905711278" sldId="294"/>
            <ac:spMk id="8" creationId="{7012D5E1-C854-7ED5-7E24-DBFC224CA8C1}"/>
          </ac:spMkLst>
        </pc:spChg>
        <pc:spChg chg="mod">
          <ac:chgData name="Bhanu Dadi" userId="3022e754245021af" providerId="LiveId" clId="{485CF683-F399-4C08-8F53-A78B8BFDD05E}" dt="2024-03-01T18:50:12.254" v="1434" actId="1076"/>
          <ac:spMkLst>
            <pc:docMk/>
            <pc:sldMk cId="3905711278" sldId="294"/>
            <ac:spMk id="14" creationId="{F4A6C773-B0A9-FB8C-8BC8-253DD405DFDC}"/>
          </ac:spMkLst>
        </pc:spChg>
        <pc:picChg chg="mod modCrop">
          <ac:chgData name="Bhanu Dadi" userId="3022e754245021af" providerId="LiveId" clId="{485CF683-F399-4C08-8F53-A78B8BFDD05E}" dt="2024-03-01T18:52:11.544" v="1505" actId="1076"/>
          <ac:picMkLst>
            <pc:docMk/>
            <pc:sldMk cId="3905711278" sldId="294"/>
            <ac:picMk id="4" creationId="{E97B07D4-5140-3439-DF79-5C52066E4C7B}"/>
          </ac:picMkLst>
        </pc:picChg>
      </pc:sldChg>
      <pc:sldChg chg="addSp modSp mod">
        <pc:chgData name="Bhanu Dadi" userId="3022e754245021af" providerId="LiveId" clId="{485CF683-F399-4C08-8F53-A78B8BFDD05E}" dt="2024-03-01T18:55:28.139" v="1527" actId="20577"/>
        <pc:sldMkLst>
          <pc:docMk/>
          <pc:sldMk cId="2342295630" sldId="295"/>
        </pc:sldMkLst>
        <pc:spChg chg="mod">
          <ac:chgData name="Bhanu Dadi" userId="3022e754245021af" providerId="LiveId" clId="{485CF683-F399-4C08-8F53-A78B8BFDD05E}" dt="2024-03-01T17:22:47.008" v="617" actId="1076"/>
          <ac:spMkLst>
            <pc:docMk/>
            <pc:sldMk cId="2342295630" sldId="295"/>
            <ac:spMk id="2" creationId="{707E4900-B1A5-F2AB-1F78-721D8B179586}"/>
          </ac:spMkLst>
        </pc:spChg>
        <pc:spChg chg="add mod">
          <ac:chgData name="Bhanu Dadi" userId="3022e754245021af" providerId="LiveId" clId="{485CF683-F399-4C08-8F53-A78B8BFDD05E}" dt="2024-03-01T18:55:28.139" v="1527" actId="20577"/>
          <ac:spMkLst>
            <pc:docMk/>
            <pc:sldMk cId="2342295630" sldId="295"/>
            <ac:spMk id="3" creationId="{DB83C697-1478-24EB-E630-65485C40E2CD}"/>
          </ac:spMkLst>
        </pc:spChg>
        <pc:picChg chg="mod">
          <ac:chgData name="Bhanu Dadi" userId="3022e754245021af" providerId="LiveId" clId="{485CF683-F399-4C08-8F53-A78B8BFDD05E}" dt="2024-03-01T18:53:50.379" v="1509" actId="1076"/>
          <ac:picMkLst>
            <pc:docMk/>
            <pc:sldMk cId="2342295630" sldId="295"/>
            <ac:picMk id="5" creationId="{85A8A127-3B3D-18E9-E9BD-2DACD28947E8}"/>
          </ac:picMkLst>
        </pc:picChg>
      </pc:sldChg>
      <pc:sldChg chg="modSp mod">
        <pc:chgData name="Bhanu Dadi" userId="3022e754245021af" providerId="LiveId" clId="{485CF683-F399-4C08-8F53-A78B8BFDD05E}" dt="2024-03-01T18:48:59.689" v="1427" actId="1076"/>
        <pc:sldMkLst>
          <pc:docMk/>
          <pc:sldMk cId="3886669499" sldId="297"/>
        </pc:sldMkLst>
        <pc:spChg chg="mod">
          <ac:chgData name="Bhanu Dadi" userId="3022e754245021af" providerId="LiveId" clId="{485CF683-F399-4C08-8F53-A78B8BFDD05E}" dt="2024-03-01T18:48:59.689" v="1427" actId="1076"/>
          <ac:spMkLst>
            <pc:docMk/>
            <pc:sldMk cId="3886669499" sldId="297"/>
            <ac:spMk id="2" creationId="{912E64C1-8A03-0433-0858-2BAA1FA5CC00}"/>
          </ac:spMkLst>
        </pc:spChg>
        <pc:spChg chg="mod">
          <ac:chgData name="Bhanu Dadi" userId="3022e754245021af" providerId="LiveId" clId="{485CF683-F399-4C08-8F53-A78B8BFDD05E}" dt="2024-03-01T18:48:23.889" v="1425" actId="20577"/>
          <ac:spMkLst>
            <pc:docMk/>
            <pc:sldMk cId="3886669499" sldId="297"/>
            <ac:spMk id="3" creationId="{BAF28399-7114-895B-CB19-986ED1B42744}"/>
          </ac:spMkLst>
        </pc:spChg>
      </pc:sldChg>
      <pc:sldChg chg="del">
        <pc:chgData name="Bhanu Dadi" userId="3022e754245021af" providerId="LiveId" clId="{485CF683-F399-4C08-8F53-A78B8BFDD05E}" dt="2024-03-03T17:20:49.873" v="1587" actId="2696"/>
        <pc:sldMkLst>
          <pc:docMk/>
          <pc:sldMk cId="1450816181" sldId="298"/>
        </pc:sldMkLst>
      </pc:sldChg>
      <pc:sldChg chg="addSp modSp mod">
        <pc:chgData name="Bhanu Dadi" userId="3022e754245021af" providerId="LiveId" clId="{485CF683-F399-4C08-8F53-A78B8BFDD05E}" dt="2024-03-01T18:01:02" v="1092" actId="1076"/>
        <pc:sldMkLst>
          <pc:docMk/>
          <pc:sldMk cId="209573182" sldId="299"/>
        </pc:sldMkLst>
        <pc:spChg chg="add mod">
          <ac:chgData name="Bhanu Dadi" userId="3022e754245021af" providerId="LiveId" clId="{485CF683-F399-4C08-8F53-A78B8BFDD05E}" dt="2024-03-01T18:00:49.490" v="1091" actId="1076"/>
          <ac:spMkLst>
            <pc:docMk/>
            <pc:sldMk cId="209573182" sldId="299"/>
            <ac:spMk id="3" creationId="{0BBDFDDC-6D32-8361-686D-1AC9DB087538}"/>
          </ac:spMkLst>
        </pc:spChg>
        <pc:picChg chg="mod modCrop">
          <ac:chgData name="Bhanu Dadi" userId="3022e754245021af" providerId="LiveId" clId="{485CF683-F399-4C08-8F53-A78B8BFDD05E}" dt="2024-03-01T18:01:02" v="1092" actId="1076"/>
          <ac:picMkLst>
            <pc:docMk/>
            <pc:sldMk cId="209573182" sldId="299"/>
            <ac:picMk id="2" creationId="{E748C9B7-4588-8B78-AAEE-5F587B09E8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2625" y="1143000"/>
            <a:ext cx="54927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4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2625" y="1143000"/>
            <a:ext cx="54927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2625" y="1143000"/>
            <a:ext cx="5492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4599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2625" y="1143000"/>
            <a:ext cx="54927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2625" y="1143000"/>
            <a:ext cx="5492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7965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2625" y="1143000"/>
            <a:ext cx="5492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2892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2625" y="1143000"/>
            <a:ext cx="5492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8640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2625" y="1143000"/>
            <a:ext cx="549275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63739" y="375690"/>
            <a:ext cx="10835997" cy="136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63739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161651" y="6540273"/>
            <a:ext cx="4240173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872954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82791" y="6363948"/>
            <a:ext cx="3323671" cy="692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63739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161651" y="6540273"/>
            <a:ext cx="4240173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872954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82791" y="6363948"/>
            <a:ext cx="3323671" cy="692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63739" y="375690"/>
            <a:ext cx="10835997" cy="136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63739" y="1878450"/>
            <a:ext cx="10835997" cy="447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dt" idx="10"/>
          </p:nvPr>
        </p:nvSpPr>
        <p:spPr>
          <a:xfrm>
            <a:off x="863739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ftr" idx="11"/>
          </p:nvPr>
        </p:nvSpPr>
        <p:spPr>
          <a:xfrm>
            <a:off x="4161651" y="6540273"/>
            <a:ext cx="4240173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872954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82791" y="6363948"/>
            <a:ext cx="3323671" cy="692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57196" y="1759210"/>
            <a:ext cx="10835997" cy="293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57196" y="4722261"/>
            <a:ext cx="10835997" cy="154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63739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161651" y="6540273"/>
            <a:ext cx="4240173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872954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82791" y="6363948"/>
            <a:ext cx="3323671" cy="692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63739" y="375690"/>
            <a:ext cx="10835997" cy="136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63739" y="1878450"/>
            <a:ext cx="5339477" cy="447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360259" y="1878450"/>
            <a:ext cx="5339477" cy="447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63739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161651" y="6540273"/>
            <a:ext cx="4240173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872954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82791" y="6363948"/>
            <a:ext cx="3323671" cy="692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65376" y="470429"/>
            <a:ext cx="4052047" cy="164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341113" y="1015997"/>
            <a:ext cx="6360259" cy="501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65376" y="2116932"/>
            <a:ext cx="4052047" cy="392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63739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161651" y="6540273"/>
            <a:ext cx="4240173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872954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82791" y="6363948"/>
            <a:ext cx="3323671" cy="692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65376" y="470429"/>
            <a:ext cx="4052047" cy="164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341113" y="1015997"/>
            <a:ext cx="6360259" cy="501464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65376" y="2116932"/>
            <a:ext cx="4052047" cy="392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63739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161651" y="6540273"/>
            <a:ext cx="4240173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872954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82791" y="6363948"/>
            <a:ext cx="3323671" cy="692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63739" y="375690"/>
            <a:ext cx="10835997" cy="136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4043115" y="-1300926"/>
            <a:ext cx="4477245" cy="1083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63739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161651" y="6540273"/>
            <a:ext cx="4240173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872954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82791" y="6363948"/>
            <a:ext cx="3323671" cy="692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355234" y="2011193"/>
            <a:ext cx="5980005" cy="270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858714" y="-619284"/>
            <a:ext cx="5980005" cy="7969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63739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161651" y="6540273"/>
            <a:ext cx="4240173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872954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63739" y="375690"/>
            <a:ext cx="10835997" cy="136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63739" y="1878450"/>
            <a:ext cx="10835997" cy="447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63739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161651" y="6540273"/>
            <a:ext cx="4240173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872954" y="6540273"/>
            <a:ext cx="2826782" cy="37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888/notebooks/Downloads/Final%20EDA%20Project%20-MAIN%20(1).ipyn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imdb.com/list/ls006266261/?sort=list_order,asc&amp;st_dt=&amp;mode=detail&amp;page=1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330" y="99219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658642" y="3935738"/>
            <a:ext cx="7246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IN" sz="3600" dirty="0">
                <a:solidFill>
                  <a:schemeClr val="tx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ANALYSIS ON IMDB MOVIES</a:t>
            </a:r>
            <a:endParaRPr sz="3600" dirty="0">
              <a:solidFill>
                <a:schemeClr val="tx1"/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9A7063-08A0-F267-6662-608082D7731F}"/>
              </a:ext>
            </a:extLst>
          </p:cNvPr>
          <p:cNvSpPr txBox="1"/>
          <p:nvPr/>
        </p:nvSpPr>
        <p:spPr>
          <a:xfrm>
            <a:off x="7549375" y="5224896"/>
            <a:ext cx="3713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Project By:</a:t>
            </a:r>
          </a:p>
          <a:p>
            <a:r>
              <a:rPr lang="en-IN" sz="3200" dirty="0">
                <a:solidFill>
                  <a:schemeClr val="tx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            D. Bhanu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48C9B7-4588-8B78-AAEE-5F587B09E8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23"/>
          <a:stretch/>
        </p:blipFill>
        <p:spPr>
          <a:xfrm>
            <a:off x="589201" y="1806497"/>
            <a:ext cx="11385071" cy="41226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BDFDDC-6D32-8361-686D-1AC9DB087538}"/>
              </a:ext>
            </a:extLst>
          </p:cNvPr>
          <p:cNvSpPr txBox="1"/>
          <p:nvPr/>
        </p:nvSpPr>
        <p:spPr>
          <a:xfrm>
            <a:off x="3345366" y="780578"/>
            <a:ext cx="7393259" cy="76944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9573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47E9-1444-84B2-9D4B-9BEC865CD6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56879" y="164539"/>
            <a:ext cx="10836275" cy="1363662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GENRES</a:t>
            </a:r>
            <a:endParaRPr lang="en-IN" sz="4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686C11-6369-1501-9226-438F0B418C3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75451" y="1967900"/>
            <a:ext cx="5181600" cy="435133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From this  pie plot, we can observe the  movies having highest genre.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3200" b="1" dirty="0"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Crime </a:t>
            </a:r>
            <a:r>
              <a:rPr lang="en-IN" dirty="0"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genre has the highest count and occupied the first place. </a:t>
            </a:r>
            <a:r>
              <a:rPr lang="en-IN" b="1" dirty="0"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Drama </a:t>
            </a:r>
            <a:r>
              <a:rPr lang="en-IN" dirty="0"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ranked second  highest in our data.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Whereas , </a:t>
            </a:r>
            <a:r>
              <a:rPr lang="en-IN" b="1" dirty="0"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Animation </a:t>
            </a:r>
            <a:r>
              <a:rPr lang="en-IN" dirty="0"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has the</a:t>
            </a:r>
            <a:r>
              <a:rPr lang="en-IN" b="1" dirty="0"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 </a:t>
            </a:r>
            <a:r>
              <a:rPr lang="en-IN" dirty="0"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lowest count.</a:t>
            </a:r>
            <a:endParaRPr lang="en-IN" b="1" dirty="0"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06852-E9B4-34E8-BDE1-86597AA126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9" r="3376"/>
          <a:stretch/>
        </p:blipFill>
        <p:spPr>
          <a:xfrm>
            <a:off x="406424" y="1967900"/>
            <a:ext cx="55817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82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6C10-A6C8-8AB4-9415-BD407CE39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813772" y="5473445"/>
            <a:ext cx="5181600" cy="158299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bar plot , the gross collection is maximum for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CDDC5-D37F-B263-293F-6692CF909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3937" y="345026"/>
            <a:ext cx="5181600" cy="4208206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I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Gross Collection Per  Genres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4C337-23FB-C957-404D-71044BE9D14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98048" y="345026"/>
            <a:ext cx="5424947" cy="5869858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marL="114300" indent="0">
              <a:buNone/>
            </a:pPr>
            <a:r>
              <a:rPr lang="en-US" dirty="0"/>
              <a:t>       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Gross Collection In Year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78008-74F1-8475-F0DB-6920B385B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27" y="1424116"/>
            <a:ext cx="5041490" cy="4208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14EE61-780C-7740-8C7F-A6DA125E3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48" y="1321803"/>
            <a:ext cx="5565058" cy="43655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AAF3A0-1AD6-0D72-D680-A164599577A0}"/>
              </a:ext>
            </a:extLst>
          </p:cNvPr>
          <p:cNvSpPr txBox="1"/>
          <p:nvPr/>
        </p:nvSpPr>
        <p:spPr>
          <a:xfrm>
            <a:off x="6907928" y="5630072"/>
            <a:ext cx="46051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scatter plot , the gross collection  is increased in the period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1980 to 2020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738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427C05-FCBA-FF7B-EE0C-FA6837A41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915" y="2192650"/>
            <a:ext cx="5958348" cy="29078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1A701D-8292-97B6-DAEC-B44F0777BCA3}"/>
              </a:ext>
            </a:extLst>
          </p:cNvPr>
          <p:cNvSpPr txBox="1"/>
          <p:nvPr/>
        </p:nvSpPr>
        <p:spPr>
          <a:xfrm>
            <a:off x="5877416" y="5387895"/>
            <a:ext cx="6567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above Word cloud, we have observed that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ACTION,COMEDY,CRIME,DRAMA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highest movie ratings.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6D6209-5D47-461C-B84A-54681E4D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09" y="1835438"/>
            <a:ext cx="5175953" cy="4060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C50B01-A34F-B2A4-2BFF-F0115DF4C4ED}"/>
              </a:ext>
            </a:extLst>
          </p:cNvPr>
          <p:cNvSpPr txBox="1"/>
          <p:nvPr/>
        </p:nvSpPr>
        <p:spPr>
          <a:xfrm>
            <a:off x="755496" y="6111170"/>
            <a:ext cx="43406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barplot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Mystery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genre got the highest votes.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741B6-DF31-9382-51E6-5EA65E3334B6}"/>
              </a:ext>
            </a:extLst>
          </p:cNvPr>
          <p:cNvSpPr txBox="1"/>
          <p:nvPr/>
        </p:nvSpPr>
        <p:spPr>
          <a:xfrm>
            <a:off x="423212" y="652880"/>
            <a:ext cx="5526241" cy="58477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Votes Based On Genres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94F32-423E-B89C-E4A8-311F016051E3}"/>
              </a:ext>
            </a:extLst>
          </p:cNvPr>
          <p:cNvSpPr txBox="1"/>
          <p:nvPr/>
        </p:nvSpPr>
        <p:spPr>
          <a:xfrm>
            <a:off x="6501885" y="652880"/>
            <a:ext cx="5831364" cy="58477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Genres with Their Count</a:t>
            </a:r>
          </a:p>
        </p:txBody>
      </p:sp>
    </p:spTree>
    <p:extLst>
      <p:ext uri="{BB962C8B-B14F-4D97-AF65-F5344CB8AC3E}">
        <p14:creationId xmlns:p14="http://schemas.microsoft.com/office/powerpoint/2010/main" val="510406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9A679B-99AF-A8A4-2EED-4EBD9C5DF5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10800000" flipV="1">
            <a:off x="600372" y="5419697"/>
            <a:ext cx="5260975" cy="1690688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plot, the year of release is increased in the period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F39B1D-2E6F-EB90-F25B-44065C82CD1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73171" y="3920243"/>
            <a:ext cx="7025023" cy="1730366"/>
          </a:xfrm>
        </p:spPr>
        <p:txBody>
          <a:bodyPr>
            <a:normAutofit fontScale="25000" lnSpcReduction="20000"/>
          </a:bodyPr>
          <a:lstStyle/>
          <a:p>
            <a:pPr marL="1143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</a:t>
            </a:r>
            <a:r>
              <a:rPr lang="en-IN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histplot</a:t>
            </a: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the  </a:t>
            </a:r>
          </a:p>
          <a:p>
            <a:pPr marL="11430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watchtime</a:t>
            </a: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movies is </a:t>
            </a:r>
          </a:p>
          <a:p>
            <a:pPr marL="114300" indent="0">
              <a:buNone/>
            </a:pP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maximum at </a:t>
            </a:r>
            <a:r>
              <a:rPr lang="en-IN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</a:t>
            </a:r>
            <a:r>
              <a:rPr lang="en-IN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minutes.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6102EA-5A5B-8ADC-427A-5018B297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3" y="1617075"/>
            <a:ext cx="5329083" cy="37829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D4385C-3135-9CC8-1968-CC1B9F09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610" y="1597410"/>
            <a:ext cx="5181601" cy="38026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4AFE63-7DF6-A25D-5E76-4EED8561180C}"/>
              </a:ext>
            </a:extLst>
          </p:cNvPr>
          <p:cNvSpPr txBox="1"/>
          <p:nvPr/>
        </p:nvSpPr>
        <p:spPr>
          <a:xfrm>
            <a:off x="723932" y="591015"/>
            <a:ext cx="5013854" cy="52322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Trends of Movies Release Year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7E7C5-D4E4-A77C-4DE0-1A51792F7E83}"/>
              </a:ext>
            </a:extLst>
          </p:cNvPr>
          <p:cNvSpPr txBox="1"/>
          <p:nvPr/>
        </p:nvSpPr>
        <p:spPr>
          <a:xfrm>
            <a:off x="7247396" y="591015"/>
            <a:ext cx="5013854" cy="52322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 Of Maximum Watch time </a:t>
            </a:r>
          </a:p>
        </p:txBody>
      </p:sp>
    </p:spTree>
    <p:extLst>
      <p:ext uri="{BB962C8B-B14F-4D97-AF65-F5344CB8AC3E}">
        <p14:creationId xmlns:p14="http://schemas.microsoft.com/office/powerpoint/2010/main" val="788053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639D2-EAE7-3B3C-F178-3E335F3197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96790" y="532455"/>
            <a:ext cx="7656513" cy="72231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MOVIE RATING        </a:t>
            </a:r>
            <a:endParaRPr lang="en-IN" sz="4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890B9-62C7-147A-9AC2-8DB91B78806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413237" y="2064733"/>
            <a:ext cx="4581525" cy="37480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this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histplot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we can say that most of the movies is having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7.5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 rating.</a:t>
            </a:r>
          </a:p>
          <a:p>
            <a:pPr marL="2540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Least movie rating is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5.5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D364C-68C8-1777-99BA-98C3DB3B1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700" y="1673579"/>
            <a:ext cx="4934924" cy="453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31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9E22EA-56B0-0B72-56EB-B3EFB0692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46"/>
          <a:stretch/>
        </p:blipFill>
        <p:spPr>
          <a:xfrm>
            <a:off x="524591" y="1661532"/>
            <a:ext cx="6440129" cy="5032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763A03-20F0-5920-A81A-010BE66DA428}"/>
              </a:ext>
            </a:extLst>
          </p:cNvPr>
          <p:cNvSpPr txBox="1"/>
          <p:nvPr/>
        </p:nvSpPr>
        <p:spPr>
          <a:xfrm>
            <a:off x="6964720" y="2102841"/>
            <a:ext cx="48276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scatter plot , the movie ratings is mostly recorded at 7 to 8.5 ratings 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maximum gross collections is recorded in between 1 million to 4 millions.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B7CFC-68CC-DFA1-F0CA-E75F270CCEA5}"/>
              </a:ext>
            </a:extLst>
          </p:cNvPr>
          <p:cNvSpPr txBox="1"/>
          <p:nvPr/>
        </p:nvSpPr>
        <p:spPr>
          <a:xfrm>
            <a:off x="1260088" y="502878"/>
            <a:ext cx="9623502" cy="52322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GROSS COLLECTION ACCORDING TO RATING</a:t>
            </a:r>
          </a:p>
        </p:txBody>
      </p:sp>
    </p:spTree>
    <p:extLst>
      <p:ext uri="{BB962C8B-B14F-4D97-AF65-F5344CB8AC3E}">
        <p14:creationId xmlns:p14="http://schemas.microsoft.com/office/powerpoint/2010/main" val="1141543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54E5-7AB2-80AC-15D3-C4D4AE9E94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59805" y="5091943"/>
            <a:ext cx="5032375" cy="1612900"/>
          </a:xfrm>
        </p:spPr>
        <p:txBody>
          <a:bodyPr>
            <a:noAutofit/>
          </a:bodyPr>
          <a:lstStyle/>
          <a:p>
            <a:pPr marL="342900" indent="-342900">
              <a:buSzPct val="130000"/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jointplot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we can say that the maximum movie rating is recorded at the period of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1980-2020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A3A6F2-2307-FEE0-4191-74374C22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051" y="1369919"/>
            <a:ext cx="5154413" cy="3982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164CD-DC23-A5D7-81E9-A7B3A883C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" y="1466056"/>
            <a:ext cx="4905375" cy="4124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22E519-0588-20D4-77C3-10AEC41CDCD6}"/>
              </a:ext>
            </a:extLst>
          </p:cNvPr>
          <p:cNvSpPr txBox="1"/>
          <p:nvPr/>
        </p:nvSpPr>
        <p:spPr>
          <a:xfrm>
            <a:off x="919162" y="5898393"/>
            <a:ext cx="5492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the above heatmap, we can say that there </a:t>
            </a:r>
          </a:p>
          <a:p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is no Corelation between Rating &amp; Gross.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3BEBE-641B-23BC-774D-46C39D2852DB}"/>
              </a:ext>
            </a:extLst>
          </p:cNvPr>
          <p:cNvSpPr txBox="1"/>
          <p:nvPr/>
        </p:nvSpPr>
        <p:spPr>
          <a:xfrm>
            <a:off x="1115122" y="669073"/>
            <a:ext cx="4905375" cy="52322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 relation Btw Rating &amp;Gross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BF2FE-976B-B153-3986-5425E5E5B7B1}"/>
              </a:ext>
            </a:extLst>
          </p:cNvPr>
          <p:cNvSpPr txBox="1"/>
          <p:nvPr/>
        </p:nvSpPr>
        <p:spPr>
          <a:xfrm>
            <a:off x="7504771" y="669073"/>
            <a:ext cx="4226312" cy="52322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Rated Movies In Year</a:t>
            </a:r>
          </a:p>
        </p:txBody>
      </p:sp>
    </p:spTree>
    <p:extLst>
      <p:ext uri="{BB962C8B-B14F-4D97-AF65-F5344CB8AC3E}">
        <p14:creationId xmlns:p14="http://schemas.microsoft.com/office/powerpoint/2010/main" val="2215543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D4A5E-4361-038C-DCD3-5072D4552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73" y="1838947"/>
            <a:ext cx="4827638" cy="4017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E329B6-0D39-22C2-109B-C3838E343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065" y="1722420"/>
            <a:ext cx="4458086" cy="3303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872EF3-5284-5089-FEF4-7DA9EC1A39DE}"/>
              </a:ext>
            </a:extLst>
          </p:cNvPr>
          <p:cNvSpPr txBox="1"/>
          <p:nvPr/>
        </p:nvSpPr>
        <p:spPr>
          <a:xfrm>
            <a:off x="912005" y="5856109"/>
            <a:ext cx="4503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above plot , the highest votes is recorded in the period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2000-2020.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F6B121-B586-436B-8645-79A870E6106A}"/>
              </a:ext>
            </a:extLst>
          </p:cNvPr>
          <p:cNvSpPr txBox="1"/>
          <p:nvPr/>
        </p:nvSpPr>
        <p:spPr>
          <a:xfrm>
            <a:off x="7305612" y="5240556"/>
            <a:ext cx="43458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pie plot , we can assume that most of the year of movie released are having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ratings.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A1E369-669B-70FF-3C00-ACE1B140A2B9}"/>
              </a:ext>
            </a:extLst>
          </p:cNvPr>
          <p:cNvSpPr txBox="1"/>
          <p:nvPr/>
        </p:nvSpPr>
        <p:spPr>
          <a:xfrm>
            <a:off x="9215108" y="2513431"/>
            <a:ext cx="624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>
                <a:solidFill>
                  <a:schemeClr val="tx1"/>
                </a:solidFill>
              </a:rPr>
              <a:t>23.6%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B2705-6D4E-38AB-46D4-A9ECF033056C}"/>
              </a:ext>
            </a:extLst>
          </p:cNvPr>
          <p:cNvSpPr txBox="1"/>
          <p:nvPr/>
        </p:nvSpPr>
        <p:spPr>
          <a:xfrm flipH="1">
            <a:off x="7955735" y="3847528"/>
            <a:ext cx="1064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/>
              <a:t>76.4%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45A17-411F-3293-0611-E6E43147C78A}"/>
              </a:ext>
            </a:extLst>
          </p:cNvPr>
          <p:cNvSpPr txBox="1"/>
          <p:nvPr/>
        </p:nvSpPr>
        <p:spPr>
          <a:xfrm>
            <a:off x="1037063" y="735980"/>
            <a:ext cx="4540348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Votes in Year</a:t>
            </a:r>
          </a:p>
        </p:txBody>
      </p:sp>
    </p:spTree>
    <p:extLst>
      <p:ext uri="{BB962C8B-B14F-4D97-AF65-F5344CB8AC3E}">
        <p14:creationId xmlns:p14="http://schemas.microsoft.com/office/powerpoint/2010/main" val="210257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7B07D4-5140-3439-DF79-5C52066E4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87"/>
          <a:stretch/>
        </p:blipFill>
        <p:spPr>
          <a:xfrm>
            <a:off x="667517" y="1516346"/>
            <a:ext cx="5614220" cy="4205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12D5E1-C854-7ED5-7E24-DBFC224CA8C1}"/>
              </a:ext>
            </a:extLst>
          </p:cNvPr>
          <p:cNvSpPr txBox="1"/>
          <p:nvPr/>
        </p:nvSpPr>
        <p:spPr>
          <a:xfrm>
            <a:off x="7554978" y="1751178"/>
            <a:ext cx="44343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Sunburst chart is used to visualize relationships within hierarchical data.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this Sunburst plot ,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there is a total of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movies which are  having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highest movie ratings in   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the year of 2014.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A6C773-B0A9-FB8C-8BC8-253DD405DFDC}"/>
              </a:ext>
            </a:extLst>
          </p:cNvPr>
          <p:cNvSpPr txBox="1"/>
          <p:nvPr/>
        </p:nvSpPr>
        <p:spPr>
          <a:xfrm flipH="1">
            <a:off x="536657" y="6100857"/>
            <a:ext cx="1018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hlinkClick r:id="rId4"/>
              </a:rPr>
              <a:t>http://localhost:8888/notebooks/Downloads/Final%20EDA%20Project%20-MAIN%20(1).ipynb</a:t>
            </a:r>
            <a:endParaRPr lang="en-IN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04762-FAA9-D915-A5CA-C9F9C1B70BBC}"/>
              </a:ext>
            </a:extLst>
          </p:cNvPr>
          <p:cNvSpPr txBox="1"/>
          <p:nvPr/>
        </p:nvSpPr>
        <p:spPr>
          <a:xfrm>
            <a:off x="1170878" y="490654"/>
            <a:ext cx="10188302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Ratings By Genres and Year of Release</a:t>
            </a:r>
          </a:p>
        </p:txBody>
      </p:sp>
    </p:spTree>
    <p:extLst>
      <p:ext uri="{BB962C8B-B14F-4D97-AF65-F5344CB8AC3E}">
        <p14:creationId xmlns:p14="http://schemas.microsoft.com/office/powerpoint/2010/main" val="3905711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7ED39-F031-9058-1656-383B9705D7D4}"/>
              </a:ext>
            </a:extLst>
          </p:cNvPr>
          <p:cNvSpPr txBox="1"/>
          <p:nvPr/>
        </p:nvSpPr>
        <p:spPr>
          <a:xfrm>
            <a:off x="847171" y="323858"/>
            <a:ext cx="1153056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</a:p>
          <a:p>
            <a:pPr algn="l"/>
            <a:endParaRPr lang="en-IN" sz="24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factors influence the success of a movie on IMDB?</a:t>
            </a:r>
          </a:p>
          <a:p>
            <a:pPr algn="l"/>
            <a:endParaRPr lang="en-IN" sz="2800" dirty="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, success can be defined by high IMDB </a:t>
            </a:r>
            <a:r>
              <a:rPr lang="en-IN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ratings.The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impact of </a:t>
            </a:r>
          </a:p>
          <a:p>
            <a:pPr algn="l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this problem is significant for movie </a:t>
            </a:r>
            <a:r>
              <a:rPr lang="en-IN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producers,directors,and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Investors who want to understand what makes a movie success</a:t>
            </a:r>
          </a:p>
          <a:p>
            <a:pPr algn="l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to make informed decision in their future projects.</a:t>
            </a:r>
          </a:p>
          <a:p>
            <a:pPr algn="l"/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40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424E73-0B35-B1CD-393F-9FF26F5EA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455"/>
          <a:stretch/>
        </p:blipFill>
        <p:spPr>
          <a:xfrm>
            <a:off x="962769" y="4000269"/>
            <a:ext cx="5090369" cy="273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32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E4900-B1A5-F2AB-1F78-721D8B1795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3937" y="354808"/>
            <a:ext cx="10515600" cy="75723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 PLOT – BI VARIANT ANALYSIS</a:t>
            </a:r>
            <a:endParaRPr lang="en-IN" sz="4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8A127-3B3D-18E9-E9BD-2DACD2894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65" y="1315806"/>
            <a:ext cx="6739702" cy="4870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83C697-1478-24EB-E630-65485C40E2CD}"/>
              </a:ext>
            </a:extLst>
          </p:cNvPr>
          <p:cNvSpPr txBox="1"/>
          <p:nvPr/>
        </p:nvSpPr>
        <p:spPr>
          <a:xfrm>
            <a:off x="7627434" y="1477501"/>
            <a:ext cx="44047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Ratings and Gross Collection: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Explore correlation between IMDb ratings and box office success.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Genre and Ratings Distribution: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 which genres receive higher IMDb ratings.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Release Year and Ratings: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Investigate trends in IMDb ratings over different release years.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Runtime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Ratings Distribution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Examine viewer preferences regarding movie duration.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Gross Collection and Release Year: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trends in box office performance over time.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295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E64C1-8A03-0433-0858-2BAA1FA5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811" y="472845"/>
            <a:ext cx="3775587" cy="796413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28399-7114-895B-CB19-986ED1B42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5673" y="1269258"/>
            <a:ext cx="10763864" cy="5034116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Crime genre is preferred over Animation, indicating audience interest in specific themes.</a:t>
            </a:r>
          </a:p>
          <a:p>
            <a:pPr marL="1143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Higher movie ratings, especially near 8.0, correlate with increased success and acclaim.</a:t>
            </a:r>
          </a:p>
          <a:p>
            <a:pPr marL="1143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Optimal movie duration around 110 minutes enhances viewer engagement.</a:t>
            </a:r>
          </a:p>
          <a:p>
            <a:pPr marL="1143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Successful movies typically gross between 1 to 4 million, indicating financial viability and audience appeal.</a:t>
            </a:r>
          </a:p>
          <a:p>
            <a:pPr marL="11430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Finally A Crime Movie with 110 minutes Watch time , can engage Lot of audience for  Movie Success.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669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2254" y="194996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430337" y="309642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C00000"/>
              </a:buClr>
              <a:buSzPts val="4400"/>
            </a:pPr>
            <a:r>
              <a:rPr lang="en-IN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394209" y="117475"/>
            <a:ext cx="9102676" cy="11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00"/>
              </a:buClr>
              <a:buSzPts val="4400"/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OF EDA:</a:t>
            </a:r>
            <a:endParaRPr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1"/>
          </p:nvPr>
        </p:nvSpPr>
        <p:spPr>
          <a:xfrm>
            <a:off x="870617" y="1062781"/>
            <a:ext cx="8143434" cy="246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ct val="100000"/>
              <a:buNone/>
            </a:pPr>
            <a:r>
              <a:rPr lang="en-IN" b="1" dirty="0"/>
              <a:t>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SzPct val="100000"/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indent="-457200">
              <a:buSzPct val="100000"/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Webscraping – Details (Websites, Process followed) 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SzPct val="100000"/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the Data </a:t>
            </a:r>
          </a:p>
          <a:p>
            <a:pPr marL="0" indent="0">
              <a:buSzPct val="100000"/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FF0000"/>
              </a:buClr>
              <a:buSzPct val="100000"/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130810">
              <a:buSzPct val="100000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32897A-235E-EC24-EBA9-F6638983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95" y="3816515"/>
            <a:ext cx="4934857" cy="259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155E2E-5025-A0DD-F3A1-103538F18167}"/>
              </a:ext>
            </a:extLst>
          </p:cNvPr>
          <p:cNvSpPr txBox="1"/>
          <p:nvPr/>
        </p:nvSpPr>
        <p:spPr>
          <a:xfrm>
            <a:off x="6521223" y="3430249"/>
            <a:ext cx="5171634" cy="268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SzPct val="100000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SzPct val="100000"/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 algn="just">
              <a:buSzPct val="100000"/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Steps  </a:t>
            </a:r>
          </a:p>
          <a:p>
            <a:pPr indent="-457200" algn="just">
              <a:buSzPct val="100000"/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Manipulation Steps</a:t>
            </a:r>
          </a:p>
          <a:p>
            <a:pPr indent="-457200" algn="just">
              <a:buSzPct val="100000"/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  Steps</a:t>
            </a:r>
          </a:p>
          <a:p>
            <a:pPr indent="-457200" algn="just">
              <a:buSzPct val="100000"/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Bivariate Analysis  Steps 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980B40-FC10-26A1-E137-A394A97BBAC2}"/>
              </a:ext>
            </a:extLst>
          </p:cNvPr>
          <p:cNvSpPr txBox="1"/>
          <p:nvPr/>
        </p:nvSpPr>
        <p:spPr>
          <a:xfrm flipV="1">
            <a:off x="797251" y="406997"/>
            <a:ext cx="11369160" cy="314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  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84BA2-289D-6CA9-B5D9-C83532332A32}"/>
              </a:ext>
            </a:extLst>
          </p:cNvPr>
          <p:cNvSpPr txBox="1"/>
          <p:nvPr/>
        </p:nvSpPr>
        <p:spPr>
          <a:xfrm>
            <a:off x="397064" y="406996"/>
            <a:ext cx="601530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SCRAPING:</a:t>
            </a:r>
          </a:p>
          <a:p>
            <a:pPr algn="l"/>
            <a:endParaRPr lang="en-IN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000" b="1" dirty="0">
                <a:solidFill>
                  <a:schemeClr val="tx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Webscraping is a software technique of extracting information from the website it takes the unstructured data into structured data that can be stored and 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analyzed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We have to send request to the URL of the webpage we want to access. The  server responds to the request by returning the html content of the webpage . If we get the status code as 200 we can scrap the HTML context from webpage.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Beautiful soup is a python library that makes easy to scrape information and exacting the data from HTML files.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E38EEA-6694-9281-936A-D1ABF54EC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" t="15174" r="-2328" b="7585"/>
          <a:stretch/>
        </p:blipFill>
        <p:spPr>
          <a:xfrm>
            <a:off x="6412367" y="2096283"/>
            <a:ext cx="601530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35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12887-8CDE-68B8-1692-4EA742D4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98" y="132079"/>
            <a:ext cx="6115665" cy="1022554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</a:t>
            </a:r>
            <a:endParaRPr lang="en-IN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DE84-5D80-7E86-D36E-D5288A178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360" y="942473"/>
            <a:ext cx="11982016" cy="4947931"/>
          </a:xfrm>
          <a:noFill/>
        </p:spPr>
        <p:txBody>
          <a:bodyPr>
            <a:normAutofit/>
          </a:bodyPr>
          <a:lstStyle/>
          <a:p>
            <a:pPr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: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UrlLink: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://www.imdb.com/list/ls006266261/?sort=list_order,asc&amp;st_dt=&amp;mode=detail&amp;page=1</a:t>
            </a:r>
            <a:endParaRPr lang="en-IN" sz="24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8F264-9B19-3DF2-36A5-A547C045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76" y="915327"/>
            <a:ext cx="1143747" cy="743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DB4F94-365E-6BF0-F41F-7D98A3FEF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77" y="2263697"/>
            <a:ext cx="9344723" cy="413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11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39BF6C-121B-26FD-B80F-85F15782B4E8}"/>
              </a:ext>
            </a:extLst>
          </p:cNvPr>
          <p:cNvSpPr txBox="1"/>
          <p:nvPr/>
        </p:nvSpPr>
        <p:spPr>
          <a:xfrm>
            <a:off x="1009647" y="875513"/>
            <a:ext cx="4591664" cy="409342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l"/>
            <a:r>
              <a:rPr lang="en-IN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LIBRARIES</a:t>
            </a:r>
          </a:p>
          <a:p>
            <a:pPr algn="l"/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Regex(re)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61CE6-6C02-0CE9-1F53-9EE91CDAF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903" y="1656846"/>
            <a:ext cx="2390847" cy="977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61F4DB-92F7-2946-D1F9-F6D66077F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842" y="438950"/>
            <a:ext cx="3050647" cy="1307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50F53-6E56-C45F-9A26-6BFFA918E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003" y="3360645"/>
            <a:ext cx="3623734" cy="97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54A8D2-E4ED-123F-46B5-33CA43123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9385" y="1482902"/>
            <a:ext cx="1557126" cy="1557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D2E31-1AD5-25B4-DCFD-14C844411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2270" y="4451855"/>
            <a:ext cx="2905126" cy="1280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36BA6E-2453-5BEB-445F-3FF84816D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494" y="4741398"/>
            <a:ext cx="2548467" cy="1035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FE89FE-FB73-087A-49E7-CDAFBF7E39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8756" y="1856983"/>
            <a:ext cx="1731541" cy="17315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23E817-93A8-41E3-78ED-89CECBC239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0661" y="3210934"/>
            <a:ext cx="2273088" cy="97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69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BE6C7F-6DE7-9C9E-BC67-25B60EAA1D04}"/>
              </a:ext>
            </a:extLst>
          </p:cNvPr>
          <p:cNvSpPr txBox="1"/>
          <p:nvPr/>
        </p:nvSpPr>
        <p:spPr>
          <a:xfrm>
            <a:off x="487563" y="397427"/>
            <a:ext cx="11803088" cy="538609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l"/>
            <a:r>
              <a:rPr lang="en-IN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 PROCESS:</a:t>
            </a:r>
          </a:p>
          <a:p>
            <a:pPr algn="l"/>
            <a:endParaRPr lang="en-IN" sz="32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special characters.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Units conversation.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Identifying &amp; imputing of missing values.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casting.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 the duplicate column.</a:t>
            </a:r>
          </a:p>
          <a:p>
            <a:pPr algn="l"/>
            <a:endParaRPr lang="en-IN" sz="4400" dirty="0">
              <a:solidFill>
                <a:srgbClr val="FF0000"/>
              </a:solidFill>
            </a:endParaRPr>
          </a:p>
          <a:p>
            <a:pPr algn="l"/>
            <a:endParaRPr lang="en-IN" sz="4400" b="1" dirty="0">
              <a:solidFill>
                <a:srgbClr val="FF0000"/>
              </a:solidFill>
            </a:endParaRPr>
          </a:p>
          <a:p>
            <a:pPr algn="l"/>
            <a:endParaRPr lang="en-IN" sz="4400" b="1" dirty="0">
              <a:solidFill>
                <a:srgbClr val="FF0000"/>
              </a:solidFill>
            </a:endParaRPr>
          </a:p>
          <a:p>
            <a:pPr algn="l"/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C6374-0381-DD36-F5C0-184B0AE64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793" y="3528220"/>
            <a:ext cx="3951514" cy="2839303"/>
          </a:xfrm>
          <a:prstGeom prst="rect">
            <a:avLst/>
          </a:prstGeom>
        </p:spPr>
      </p:pic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FA8BF86B-BD0E-EA8D-8AAF-7FE9352040F0}"/>
              </a:ext>
            </a:extLst>
          </p:cNvPr>
          <p:cNvSpPr/>
          <p:nvPr/>
        </p:nvSpPr>
        <p:spPr>
          <a:xfrm>
            <a:off x="5704794" y="4507934"/>
            <a:ext cx="1295400" cy="598715"/>
          </a:xfrm>
          <a:prstGeom prst="striped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F23178-F14D-636F-174C-F3CFA7C65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681" y="3686144"/>
            <a:ext cx="4017612" cy="2621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7DF38D-1E7F-2369-0090-093DCE524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681" y="487477"/>
            <a:ext cx="4324228" cy="288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2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7917FB-9693-0E0D-2A19-9E072899D9E2}"/>
              </a:ext>
            </a:extLst>
          </p:cNvPr>
          <p:cNvSpPr txBox="1"/>
          <p:nvPr/>
        </p:nvSpPr>
        <p:spPr>
          <a:xfrm rot="504949" flipH="1">
            <a:off x="4291021" y="614767"/>
            <a:ext cx="3066989" cy="314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6007DB-05E1-8708-8CA4-65D7B227459E}"/>
              </a:ext>
            </a:extLst>
          </p:cNvPr>
          <p:cNvSpPr txBox="1"/>
          <p:nvPr/>
        </p:nvSpPr>
        <p:spPr>
          <a:xfrm flipH="1">
            <a:off x="3253401" y="346339"/>
            <a:ext cx="5957505" cy="58477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l"/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IN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 MANIPULATION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52CEEE-28E9-B04A-5921-240B4DB78F1F}"/>
              </a:ext>
            </a:extLst>
          </p:cNvPr>
          <p:cNvSpPr txBox="1"/>
          <p:nvPr/>
        </p:nvSpPr>
        <p:spPr>
          <a:xfrm>
            <a:off x="5367753" y="2616784"/>
            <a:ext cx="1828800" cy="314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96503-66F8-2A64-4DB1-196370E76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53"/>
          <a:stretch/>
        </p:blipFill>
        <p:spPr>
          <a:xfrm>
            <a:off x="319494" y="1393901"/>
            <a:ext cx="5289569" cy="4463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843F2-D594-845E-EF05-BEC771367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552" y="1393901"/>
            <a:ext cx="5162405" cy="4463075"/>
          </a:xfrm>
          <a:prstGeom prst="rect">
            <a:avLst/>
          </a:prstGeom>
        </p:spPr>
      </p:pic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017BC79A-3940-D2A0-E3F2-9CD533CDFDCB}"/>
              </a:ext>
            </a:extLst>
          </p:cNvPr>
          <p:cNvSpPr/>
          <p:nvPr/>
        </p:nvSpPr>
        <p:spPr>
          <a:xfrm>
            <a:off x="5720576" y="3256156"/>
            <a:ext cx="1326995" cy="624468"/>
          </a:xfrm>
          <a:prstGeom prst="striped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080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82305E-72BA-4B5E-D732-0B94F7EC11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4F81BE"/>
              </a:clrFrom>
              <a:clrTo>
                <a:srgbClr val="4F81B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278" y="1100554"/>
            <a:ext cx="11287719" cy="301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62BE16-387C-C2CD-570F-E461AA02CE77}"/>
              </a:ext>
            </a:extLst>
          </p:cNvPr>
          <p:cNvSpPr txBox="1"/>
          <p:nvPr/>
        </p:nvSpPr>
        <p:spPr>
          <a:xfrm>
            <a:off x="333221" y="246703"/>
            <a:ext cx="6037007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SzPts val="2800"/>
            </a:pPr>
            <a:r>
              <a:rPr lang="en-IN" sz="4000" b="1" dirty="0">
                <a:solidFill>
                  <a:schemeClr val="accent5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</a:t>
            </a:r>
            <a:endParaRPr lang="en-IN" sz="4000" dirty="0">
              <a:solidFill>
                <a:schemeClr val="accent5">
                  <a:lumMod val="50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4ED760-3953-9381-1260-9B1622D6B5DB}"/>
              </a:ext>
            </a:extLst>
          </p:cNvPr>
          <p:cNvSpPr txBox="1"/>
          <p:nvPr/>
        </p:nvSpPr>
        <p:spPr>
          <a:xfrm>
            <a:off x="670679" y="4397376"/>
            <a:ext cx="2920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SzPts val="2800"/>
            </a:pPr>
            <a:r>
              <a:rPr lang="it-IT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1. UNI-VARIATE:</a:t>
            </a:r>
            <a:endParaRPr lang="it-IT" sz="24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  <a:p>
            <a:pPr>
              <a:buClr>
                <a:schemeClr val="lt1"/>
              </a:buClr>
              <a:buSzPts val="2400"/>
            </a:pPr>
            <a:r>
              <a:rPr lang="it-IT" sz="2400" dirty="0">
                <a:latin typeface="Times New Roman"/>
                <a:ea typeface="Times New Roman"/>
                <a:cs typeface="Times New Roman"/>
                <a:sym typeface="Times New Roman"/>
              </a:rPr>
              <a:t>1.1 Single categorical</a:t>
            </a:r>
            <a:endParaRPr lang="it-IT"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buClr>
                <a:schemeClr val="lt1"/>
              </a:buClr>
              <a:buSzPts val="2400"/>
            </a:pPr>
            <a:r>
              <a:rPr lang="it-IT" sz="2400" dirty="0">
                <a:latin typeface="Times New Roman"/>
                <a:ea typeface="Times New Roman"/>
                <a:cs typeface="Times New Roman"/>
                <a:sym typeface="Times New Roman"/>
              </a:rPr>
              <a:t>1.2 Single numerical</a:t>
            </a:r>
            <a:endParaRPr lang="it-IT" sz="24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D5ABE6-EC4B-52D6-F067-AB248F8CCB08}"/>
              </a:ext>
            </a:extLst>
          </p:cNvPr>
          <p:cNvSpPr txBox="1"/>
          <p:nvPr/>
        </p:nvSpPr>
        <p:spPr>
          <a:xfrm>
            <a:off x="4052915" y="4397375"/>
            <a:ext cx="630493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SzPts val="2800"/>
            </a:pPr>
            <a:r>
              <a:rPr lang="it-IT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 BI-VARIATE:</a:t>
            </a:r>
            <a:endParaRPr lang="it-IT" sz="24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>
              <a:buClr>
                <a:schemeClr val="lt1"/>
              </a:buClr>
              <a:buSzPts val="2400"/>
            </a:pPr>
            <a:r>
              <a:rPr lang="it-IT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2.1 Categorical-Numerical</a:t>
            </a:r>
            <a:endParaRPr lang="it-IT" sz="2400" dirty="0"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>
              <a:buClr>
                <a:schemeClr val="lt1"/>
              </a:buClr>
              <a:buSzPts val="2400"/>
            </a:pPr>
            <a:r>
              <a:rPr lang="it-IT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2.2 Numerical-Numerical</a:t>
            </a:r>
            <a:endParaRPr lang="it-IT" sz="2400" dirty="0"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>
              <a:buClr>
                <a:schemeClr val="lt1"/>
              </a:buClr>
              <a:buSzPts val="2400"/>
            </a:pPr>
            <a:r>
              <a:rPr lang="it-IT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2.3 Categorical-Categorical</a:t>
            </a:r>
            <a:endParaRPr lang="it-IT" sz="2400" dirty="0"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90A38C-4EAA-D759-EF28-43C7B31020C7}"/>
              </a:ext>
            </a:extLst>
          </p:cNvPr>
          <p:cNvSpPr txBox="1"/>
          <p:nvPr/>
        </p:nvSpPr>
        <p:spPr>
          <a:xfrm rot="10800000" flipV="1">
            <a:off x="7802991" y="4186683"/>
            <a:ext cx="469126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SzPts val="2800"/>
            </a:pP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3. MULTI - VARIATE:</a:t>
            </a:r>
            <a:endParaRPr lang="en-IN" sz="24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>
              <a:buClr>
                <a:schemeClr val="lt1"/>
              </a:buClr>
              <a:buSzPts val="2400"/>
            </a:pPr>
            <a:r>
              <a:rPr lang="en-I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More than two columns we can take</a:t>
            </a:r>
            <a:endParaRPr lang="en-IN" sz="2000" dirty="0"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>
              <a:buClr>
                <a:schemeClr val="lt1"/>
              </a:buClr>
              <a:buSzPts val="2400"/>
            </a:pPr>
            <a:r>
              <a:rPr lang="en-I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3.1 Categorical-Numerical-Categorical</a:t>
            </a:r>
            <a:endParaRPr lang="en-IN" sz="2000" dirty="0"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>
              <a:buClr>
                <a:schemeClr val="lt1"/>
              </a:buClr>
              <a:buSzPts val="2400"/>
            </a:pPr>
            <a:r>
              <a:rPr lang="en-I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3.2 Categorical-Numerical-Numerical</a:t>
            </a:r>
            <a:endParaRPr lang="en-IN" sz="2000" dirty="0"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>
              <a:buClr>
                <a:schemeClr val="lt1"/>
              </a:buClr>
              <a:buSzPts val="2400"/>
            </a:pPr>
            <a:r>
              <a:rPr lang="en-I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3.3 Categorical-Categorical-Categorical</a:t>
            </a:r>
            <a:endParaRPr lang="en-IN" sz="2000" dirty="0"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>
              <a:buClr>
                <a:schemeClr val="lt1"/>
              </a:buClr>
              <a:buSzPts val="2400"/>
            </a:pPr>
            <a:r>
              <a:rPr lang="en-IN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3.4 Numerical-Numerical-Numerica</a:t>
            </a:r>
            <a:r>
              <a:rPr lang="en-IN" sz="1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611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3388</TotalTime>
  <Words>926</Words>
  <Application>Microsoft Office PowerPoint</Application>
  <PresentationFormat>Custom</PresentationFormat>
  <Paragraphs>141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Calibri</vt:lpstr>
      <vt:lpstr>Libre Baskerville</vt:lpstr>
      <vt:lpstr>Arial Rounded MT Bold</vt:lpstr>
      <vt:lpstr>Trebuchet MS</vt:lpstr>
      <vt:lpstr>Arial</vt:lpstr>
      <vt:lpstr>Consolas</vt:lpstr>
      <vt:lpstr>Century Gothic</vt:lpstr>
      <vt:lpstr>Times New Roman</vt:lpstr>
      <vt:lpstr>Wingdings</vt:lpstr>
      <vt:lpstr>Office Theme</vt:lpstr>
      <vt:lpstr>PowerPoint Presentation</vt:lpstr>
      <vt:lpstr>PowerPoint Presentation</vt:lpstr>
      <vt:lpstr>    FLOW OF EDA:</vt:lpstr>
      <vt:lpstr>PowerPoint Presentation</vt:lpstr>
      <vt:lpstr>DATA COLLECTION: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HIGHEST GENRES</vt:lpstr>
      <vt:lpstr>From the above bar plot , the gross collection is maximum for ANIMATION.</vt:lpstr>
      <vt:lpstr>PowerPoint Presentation</vt:lpstr>
      <vt:lpstr>From the above kde plot, the year of release is increased in the period of 2000.</vt:lpstr>
      <vt:lpstr>       HIGHEST MOVIE RATING        </vt:lpstr>
      <vt:lpstr>PowerPoint Presentation</vt:lpstr>
      <vt:lpstr>From the above jointplot , we can say that the maximum movie rating is recorded at the period of  1980-2020 .</vt:lpstr>
      <vt:lpstr>PowerPoint Presentation</vt:lpstr>
      <vt:lpstr>PowerPoint Presentation</vt:lpstr>
      <vt:lpstr>    PAIR PLOT – BI VARIANT ANALYSIS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Bhanu Dadi</cp:lastModifiedBy>
  <cp:revision>16</cp:revision>
  <dcterms:created xsi:type="dcterms:W3CDTF">2021-02-16T05:19:01Z</dcterms:created>
  <dcterms:modified xsi:type="dcterms:W3CDTF">2024-03-03T17:21:03Z</dcterms:modified>
</cp:coreProperties>
</file>